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8" r:id="rId3"/>
    <p:sldId id="257" r:id="rId4"/>
    <p:sldId id="429" r:id="rId5"/>
    <p:sldId id="258" r:id="rId6"/>
    <p:sldId id="265" r:id="rId7"/>
    <p:sldId id="261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260" r:id="rId16"/>
    <p:sldId id="415" r:id="rId17"/>
    <p:sldId id="414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B5F2B-2C74-422A-8349-097C662098AC}" v="3474" dt="2024-02-26T18:56:43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g, Ben" userId="c07063e3-2466-4116-a63d-c2ca4e6579cd" providerId="ADAL" clId="{6CC6BD23-EE72-9F43-B36D-5EC5C1D8E0E7}"/>
    <pc:docChg chg="custSel modSld">
      <pc:chgData name="Weng, Ben" userId="c07063e3-2466-4116-a63d-c2ca4e6579cd" providerId="ADAL" clId="{6CC6BD23-EE72-9F43-B36D-5EC5C1D8E0E7}" dt="2024-02-25T15:35:30.519" v="203" actId="20577"/>
      <pc:docMkLst>
        <pc:docMk/>
      </pc:docMkLst>
      <pc:sldChg chg="modSp">
        <pc:chgData name="Weng, Ben" userId="c07063e3-2466-4116-a63d-c2ca4e6579cd" providerId="ADAL" clId="{6CC6BD23-EE72-9F43-B36D-5EC5C1D8E0E7}" dt="2024-02-25T15:35:30.519" v="203" actId="20577"/>
        <pc:sldMkLst>
          <pc:docMk/>
          <pc:sldMk cId="1390652291" sldId="265"/>
        </pc:sldMkLst>
        <pc:spChg chg="mod">
          <ac:chgData name="Weng, Ben" userId="c07063e3-2466-4116-a63d-c2ca4e6579cd" providerId="ADAL" clId="{6CC6BD23-EE72-9F43-B36D-5EC5C1D8E0E7}" dt="2024-02-25T15:17:24.252" v="71" actId="20577"/>
          <ac:spMkLst>
            <pc:docMk/>
            <pc:sldMk cId="1390652291" sldId="265"/>
            <ac:spMk id="2" creationId="{0141829F-F474-2F11-C304-2ED707E99F52}"/>
          </ac:spMkLst>
        </pc:spChg>
        <pc:spChg chg="mod">
          <ac:chgData name="Weng, Ben" userId="c07063e3-2466-4116-a63d-c2ca4e6579cd" providerId="ADAL" clId="{6CC6BD23-EE72-9F43-B36D-5EC5C1D8E0E7}" dt="2024-02-25T15:35:30.519" v="203" actId="20577"/>
          <ac:spMkLst>
            <pc:docMk/>
            <pc:sldMk cId="1390652291" sldId="265"/>
            <ac:spMk id="3" creationId="{F2B0EBCC-A15A-9DF3-10AF-ECEDAA7AFF85}"/>
          </ac:spMkLst>
        </pc:spChg>
      </pc:sldChg>
    </pc:docChg>
  </pc:docChgLst>
  <pc:docChgLst>
    <pc:chgData name="Weng, Ben" userId="c07063e3-2466-4116-a63d-c2ca4e6579cd" providerId="ADAL" clId="{C3EB5F2B-2C74-422A-8349-097C662098AC}"/>
    <pc:docChg chg="undo redo custSel addSld delSld modSld sldOrd">
      <pc:chgData name="Weng, Ben" userId="c07063e3-2466-4116-a63d-c2ca4e6579cd" providerId="ADAL" clId="{C3EB5F2B-2C74-422A-8349-097C662098AC}" dt="2024-02-26T18:56:43.589" v="9454" actId="6549"/>
      <pc:docMkLst>
        <pc:docMk/>
      </pc:docMkLst>
      <pc:sldChg chg="modSp mod">
        <pc:chgData name="Weng, Ben" userId="c07063e3-2466-4116-a63d-c2ca4e6579cd" providerId="ADAL" clId="{C3EB5F2B-2C74-422A-8349-097C662098AC}" dt="2024-02-21T16:10:33.221" v="3441" actId="403"/>
        <pc:sldMkLst>
          <pc:docMk/>
          <pc:sldMk cId="0" sldId="256"/>
        </pc:sldMkLst>
        <pc:spChg chg="mod">
          <ac:chgData name="Weng, Ben" userId="c07063e3-2466-4116-a63d-c2ca4e6579cd" providerId="ADAL" clId="{C3EB5F2B-2C74-422A-8349-097C662098AC}" dt="2024-02-21T16:10:33.221" v="3441" actId="403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new mod ord modClrScheme delAnim modAnim chgLayout">
        <pc:chgData name="Weng, Ben" userId="c07063e3-2466-4116-a63d-c2ca4e6579cd" providerId="ADAL" clId="{C3EB5F2B-2C74-422A-8349-097C662098AC}" dt="2024-02-26T18:53:35.535" v="9453" actId="14100"/>
        <pc:sldMkLst>
          <pc:docMk/>
          <pc:sldMk cId="2970258136" sldId="257"/>
        </pc:sldMkLst>
        <pc:spChg chg="del mod ord">
          <ac:chgData name="Weng, Ben" userId="c07063e3-2466-4116-a63d-c2ca4e6579cd" providerId="ADAL" clId="{C3EB5F2B-2C74-422A-8349-097C662098AC}" dt="2024-02-20T19:55:18.943" v="34" actId="700"/>
          <ac:spMkLst>
            <pc:docMk/>
            <pc:sldMk cId="2970258136" sldId="257"/>
            <ac:spMk id="2" creationId="{639E8C9B-C876-32FE-6F54-850DCF44FE5B}"/>
          </ac:spMkLst>
        </pc:spChg>
        <pc:spChg chg="del mod ord">
          <ac:chgData name="Weng, Ben" userId="c07063e3-2466-4116-a63d-c2ca4e6579cd" providerId="ADAL" clId="{C3EB5F2B-2C74-422A-8349-097C662098AC}" dt="2024-02-20T19:55:18.943" v="34" actId="700"/>
          <ac:spMkLst>
            <pc:docMk/>
            <pc:sldMk cId="2970258136" sldId="257"/>
            <ac:spMk id="3" creationId="{09253F89-7E15-8345-6DE9-00E1BD49AEBA}"/>
          </ac:spMkLst>
        </pc:spChg>
        <pc:spChg chg="add mod ord">
          <ac:chgData name="Weng, Ben" userId="c07063e3-2466-4116-a63d-c2ca4e6579cd" providerId="ADAL" clId="{C3EB5F2B-2C74-422A-8349-097C662098AC}" dt="2024-02-21T15:52:15.736" v="3382" actId="255"/>
          <ac:spMkLst>
            <pc:docMk/>
            <pc:sldMk cId="2970258136" sldId="257"/>
            <ac:spMk id="4" creationId="{9913A69C-4BBB-901A-88F9-9557B29CEA5B}"/>
          </ac:spMkLst>
        </pc:spChg>
        <pc:spChg chg="add del mod ord">
          <ac:chgData name="Weng, Ben" userId="c07063e3-2466-4116-a63d-c2ca4e6579cd" providerId="ADAL" clId="{C3EB5F2B-2C74-422A-8349-097C662098AC}" dt="2024-02-20T19:57:03.428" v="72" actId="478"/>
          <ac:spMkLst>
            <pc:docMk/>
            <pc:sldMk cId="2970258136" sldId="257"/>
            <ac:spMk id="5" creationId="{3BE75DED-3118-94C9-A023-C22B4C5545A1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6" creationId="{4CB5BC34-6520-737B-CFAD-793D4D48FBB1}"/>
          </ac:spMkLst>
        </pc:spChg>
        <pc:spChg chg="add del mod">
          <ac:chgData name="Weng, Ben" userId="c07063e3-2466-4116-a63d-c2ca4e6579cd" providerId="ADAL" clId="{C3EB5F2B-2C74-422A-8349-097C662098AC}" dt="2024-02-25T14:45:19.875" v="8798" actId="478"/>
          <ac:spMkLst>
            <pc:docMk/>
            <pc:sldMk cId="2970258136" sldId="257"/>
            <ac:spMk id="11" creationId="{C5842EC0-C962-4682-14FA-C05546A4B3F0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13" creationId="{E1C93DE2-7A6C-77D8-2D8C-40746A4387D6}"/>
          </ac:spMkLst>
        </pc:spChg>
        <pc:spChg chg="add mod">
          <ac:chgData name="Weng, Ben" userId="c07063e3-2466-4116-a63d-c2ca4e6579cd" providerId="ADAL" clId="{C3EB5F2B-2C74-422A-8349-097C662098AC}" dt="2024-02-25T14:49:27.856" v="8878" actId="14100"/>
          <ac:spMkLst>
            <pc:docMk/>
            <pc:sldMk cId="2970258136" sldId="257"/>
            <ac:spMk id="16" creationId="{E290D082-5A68-B5B6-C5FA-A064B272C2E7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17" creationId="{78B5D1DF-8CCC-D93C-C1FB-B5E9280F945F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20" creationId="{C9AAF596-18A0-5CF0-9E2B-D59E8EE1C7E2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27" creationId="{385020E6-5589-EBC3-A6F3-4E3984D1E495}"/>
          </ac:spMkLst>
        </pc:spChg>
        <pc:spChg chg="add mod">
          <ac:chgData name="Weng, Ben" userId="c07063e3-2466-4116-a63d-c2ca4e6579cd" providerId="ADAL" clId="{C3EB5F2B-2C74-422A-8349-097C662098AC}" dt="2024-02-21T16:15:13.648" v="3459" actId="14100"/>
          <ac:spMkLst>
            <pc:docMk/>
            <pc:sldMk cId="2970258136" sldId="257"/>
            <ac:spMk id="31" creationId="{7ED26C8E-AEAB-1BC4-F77B-703082A85658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36" creationId="{7B1E5297-7E19-1782-2901-2E7C44535C5F}"/>
          </ac:spMkLst>
        </pc:spChg>
        <pc:spChg chg="add mod">
          <ac:chgData name="Weng, Ben" userId="c07063e3-2466-4116-a63d-c2ca4e6579cd" providerId="ADAL" clId="{C3EB5F2B-2C74-422A-8349-097C662098AC}" dt="2024-02-25T14:50:15.622" v="8887" actId="1076"/>
          <ac:spMkLst>
            <pc:docMk/>
            <pc:sldMk cId="2970258136" sldId="257"/>
            <ac:spMk id="40" creationId="{4635B55C-E5DD-2209-2A4D-A96A44619F88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42" creationId="{106F3BD4-6F9B-88D7-D3DA-D7BC794D94FD}"/>
          </ac:spMkLst>
        </pc:spChg>
        <pc:spChg chg="add mod">
          <ac:chgData name="Weng, Ben" userId="c07063e3-2466-4116-a63d-c2ca4e6579cd" providerId="ADAL" clId="{C3EB5F2B-2C74-422A-8349-097C662098AC}" dt="2024-02-21T16:15:30.154" v="3462" actId="1076"/>
          <ac:spMkLst>
            <pc:docMk/>
            <pc:sldMk cId="2970258136" sldId="257"/>
            <ac:spMk id="46" creationId="{0E32CC0F-1F7D-8DD7-D798-9ADBBF37021B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47" creationId="{80E9E639-F8C9-471C-3CB9-5E5A75794E34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51" creationId="{99822038-D931-81A6-0EF5-5E014241FF32}"/>
          </ac:spMkLst>
        </pc:spChg>
        <pc:spChg chg="add mod">
          <ac:chgData name="Weng, Ben" userId="c07063e3-2466-4116-a63d-c2ca4e6579cd" providerId="ADAL" clId="{C3EB5F2B-2C74-422A-8349-097C662098AC}" dt="2024-02-21T15:52:29.805" v="3434" actId="1035"/>
          <ac:spMkLst>
            <pc:docMk/>
            <pc:sldMk cId="2970258136" sldId="257"/>
            <ac:spMk id="53" creationId="{6987B718-4473-BACC-A209-B7DB1AD1E13C}"/>
          </ac:spMkLst>
        </pc:spChg>
        <pc:spChg chg="add mod">
          <ac:chgData name="Weng, Ben" userId="c07063e3-2466-4116-a63d-c2ca4e6579cd" providerId="ADAL" clId="{C3EB5F2B-2C74-422A-8349-097C662098AC}" dt="2024-02-21T16:15:58.414" v="3464" actId="1076"/>
          <ac:spMkLst>
            <pc:docMk/>
            <pc:sldMk cId="2970258136" sldId="257"/>
            <ac:spMk id="57" creationId="{8A39256E-74F7-A9AA-94C2-6E746FC43E1F}"/>
          </ac:spMkLst>
        </pc:spChg>
        <pc:spChg chg="add mod">
          <ac:chgData name="Weng, Ben" userId="c07063e3-2466-4116-a63d-c2ca4e6579cd" providerId="ADAL" clId="{C3EB5F2B-2C74-422A-8349-097C662098AC}" dt="2024-02-25T14:49:59.210" v="8883" actId="1076"/>
          <ac:spMkLst>
            <pc:docMk/>
            <pc:sldMk cId="2970258136" sldId="257"/>
            <ac:spMk id="66" creationId="{C902A788-7867-4768-91FA-A374E462262F}"/>
          </ac:spMkLst>
        </pc:spChg>
        <pc:spChg chg="add mod">
          <ac:chgData name="Weng, Ben" userId="c07063e3-2466-4116-a63d-c2ca4e6579cd" providerId="ADAL" clId="{C3EB5F2B-2C74-422A-8349-097C662098AC}" dt="2024-02-25T14:50:05.541" v="8885" actId="1076"/>
          <ac:spMkLst>
            <pc:docMk/>
            <pc:sldMk cId="2970258136" sldId="257"/>
            <ac:spMk id="72" creationId="{80551E9C-5C0C-BB7D-FB25-2AEBEF06827B}"/>
          </ac:spMkLst>
        </pc:spChg>
        <pc:spChg chg="add mod">
          <ac:chgData name="Weng, Ben" userId="c07063e3-2466-4116-a63d-c2ca4e6579cd" providerId="ADAL" clId="{C3EB5F2B-2C74-422A-8349-097C662098AC}" dt="2024-02-25T14:50:21.728" v="8888" actId="1076"/>
          <ac:spMkLst>
            <pc:docMk/>
            <pc:sldMk cId="2970258136" sldId="257"/>
            <ac:spMk id="83" creationId="{A30ACE71-930B-1B21-9AB7-E60A7C0E2554}"/>
          </ac:spMkLst>
        </pc:spChg>
        <pc:spChg chg="add mod">
          <ac:chgData name="Weng, Ben" userId="c07063e3-2466-4116-a63d-c2ca4e6579cd" providerId="ADAL" clId="{C3EB5F2B-2C74-422A-8349-097C662098AC}" dt="2024-02-25T14:46:42.722" v="8852" actId="6549"/>
          <ac:spMkLst>
            <pc:docMk/>
            <pc:sldMk cId="2970258136" sldId="257"/>
            <ac:spMk id="90" creationId="{4E8BC795-278F-61EA-C4CE-A8AE2E6D5941}"/>
          </ac:spMkLst>
        </pc:spChg>
        <pc:spChg chg="add mod">
          <ac:chgData name="Weng, Ben" userId="c07063e3-2466-4116-a63d-c2ca4e6579cd" providerId="ADAL" clId="{C3EB5F2B-2C74-422A-8349-097C662098AC}" dt="2024-02-21T16:28:45.123" v="3590" actId="20577"/>
          <ac:spMkLst>
            <pc:docMk/>
            <pc:sldMk cId="2970258136" sldId="257"/>
            <ac:spMk id="94" creationId="{098DD132-60CB-2B99-0B2F-4913D597CA2B}"/>
          </ac:spMkLst>
        </pc:spChg>
        <pc:spChg chg="add mod">
          <ac:chgData name="Weng, Ben" userId="c07063e3-2466-4116-a63d-c2ca4e6579cd" providerId="ADAL" clId="{C3EB5F2B-2C74-422A-8349-097C662098AC}" dt="2024-02-25T14:46:10.435" v="8820" actId="1076"/>
          <ac:spMkLst>
            <pc:docMk/>
            <pc:sldMk cId="2970258136" sldId="257"/>
            <ac:spMk id="99" creationId="{094EC302-19BE-42EF-A8B8-E7BA9056B7D8}"/>
          </ac:spMkLst>
        </pc:spChg>
        <pc:cxnChg chg="add del">
          <ac:chgData name="Weng, Ben" userId="c07063e3-2466-4116-a63d-c2ca4e6579cd" providerId="ADAL" clId="{C3EB5F2B-2C74-422A-8349-097C662098AC}" dt="2024-02-20T19:58:05.097" v="77" actId="11529"/>
          <ac:cxnSpMkLst>
            <pc:docMk/>
            <pc:sldMk cId="2970258136" sldId="257"/>
            <ac:cxnSpMk id="8" creationId="{B9924273-7005-2B0E-8634-EA7356C07B6E}"/>
          </ac:cxnSpMkLst>
        </pc:cxnChg>
        <pc:cxnChg chg="add mod">
          <ac:chgData name="Weng, Ben" userId="c07063e3-2466-4116-a63d-c2ca4e6579cd" providerId="ADAL" clId="{C3EB5F2B-2C74-422A-8349-097C662098AC}" dt="2024-02-25T14:49:27.856" v="8878" actId="14100"/>
          <ac:cxnSpMkLst>
            <pc:docMk/>
            <pc:sldMk cId="2970258136" sldId="257"/>
            <ac:cxnSpMk id="10" creationId="{1E78BAD2-3F3F-92BE-D522-AD786E9D0CE5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15" creationId="{3C2812D0-0DC2-88F6-8511-83D2C2ED1D5E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18" creationId="{88C56D9B-1A9F-2280-65C4-527C835BF7D3}"/>
          </ac:cxnSpMkLst>
        </pc:cxnChg>
        <pc:cxnChg chg="add mod">
          <ac:chgData name="Weng, Ben" userId="c07063e3-2466-4116-a63d-c2ca4e6579cd" providerId="ADAL" clId="{C3EB5F2B-2C74-422A-8349-097C662098AC}" dt="2024-02-25T14:49:39.183" v="8880" actId="14100"/>
          <ac:cxnSpMkLst>
            <pc:docMk/>
            <pc:sldMk cId="2970258136" sldId="257"/>
            <ac:cxnSpMk id="19" creationId="{4EDB9810-CB29-89E5-FCCA-0551971635A4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28" creationId="{A84D1AA0-EC70-53B8-F98E-12ECB889819F}"/>
          </ac:cxnSpMkLst>
        </pc:cxnChg>
        <pc:cxnChg chg="add mod">
          <ac:chgData name="Weng, Ben" userId="c07063e3-2466-4116-a63d-c2ca4e6579cd" providerId="ADAL" clId="{C3EB5F2B-2C74-422A-8349-097C662098AC}" dt="2024-02-21T16:15:22.716" v="3461" actId="14100"/>
          <ac:cxnSpMkLst>
            <pc:docMk/>
            <pc:sldMk cId="2970258136" sldId="257"/>
            <ac:cxnSpMk id="29" creationId="{47711947-0BD4-DA8A-4EDE-2E729D39BDBB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37" creationId="{79739A38-C61C-F354-0D2C-D4D84101CC0A}"/>
          </ac:cxnSpMkLst>
        </pc:cxnChg>
        <pc:cxnChg chg="add mod">
          <ac:chgData name="Weng, Ben" userId="c07063e3-2466-4116-a63d-c2ca4e6579cd" providerId="ADAL" clId="{C3EB5F2B-2C74-422A-8349-097C662098AC}" dt="2024-02-26T18:53:35.535" v="9453" actId="14100"/>
          <ac:cxnSpMkLst>
            <pc:docMk/>
            <pc:sldMk cId="2970258136" sldId="257"/>
            <ac:cxnSpMk id="38" creationId="{FF52120E-F79E-9AB1-002E-A1B95C91434A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43" creationId="{83B97926-7A6A-A8BE-EF21-61885F3C6FB1}"/>
          </ac:cxnSpMkLst>
        </pc:cxnChg>
        <pc:cxnChg chg="add mod">
          <ac:chgData name="Weng, Ben" userId="c07063e3-2466-4116-a63d-c2ca4e6579cd" providerId="ADAL" clId="{C3EB5F2B-2C74-422A-8349-097C662098AC}" dt="2024-02-21T16:17:55.734" v="3475" actId="14100"/>
          <ac:cxnSpMkLst>
            <pc:docMk/>
            <pc:sldMk cId="2970258136" sldId="257"/>
            <ac:cxnSpMk id="44" creationId="{24653D1D-125C-2435-B37D-2D64CD45299A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48" creationId="{B1BDE3F5-9D2F-261F-0910-5967D6965FB3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49" creationId="{C2E96893-F0E6-F2E3-1A11-9A305607D4A5}"/>
          </ac:cxnSpMkLst>
        </pc:cxnChg>
        <pc:cxnChg chg="add mod">
          <ac:chgData name="Weng, Ben" userId="c07063e3-2466-4116-a63d-c2ca4e6579cd" providerId="ADAL" clId="{C3EB5F2B-2C74-422A-8349-097C662098AC}" dt="2024-02-21T15:52:29.805" v="3434" actId="1035"/>
          <ac:cxnSpMkLst>
            <pc:docMk/>
            <pc:sldMk cId="2970258136" sldId="257"/>
            <ac:cxnSpMk id="54" creationId="{DA0673E3-5CA1-2094-A73B-40E35D03E56D}"/>
          </ac:cxnSpMkLst>
        </pc:cxnChg>
        <pc:cxnChg chg="add mod">
          <ac:chgData name="Weng, Ben" userId="c07063e3-2466-4116-a63d-c2ca4e6579cd" providerId="ADAL" clId="{C3EB5F2B-2C74-422A-8349-097C662098AC}" dt="2024-02-21T16:16:02.722" v="3465" actId="14100"/>
          <ac:cxnSpMkLst>
            <pc:docMk/>
            <pc:sldMk cId="2970258136" sldId="257"/>
            <ac:cxnSpMk id="55" creationId="{54338246-EA29-1223-B060-37A71B913B65}"/>
          </ac:cxnSpMkLst>
        </pc:cxnChg>
        <pc:cxnChg chg="add mod">
          <ac:chgData name="Weng, Ben" userId="c07063e3-2466-4116-a63d-c2ca4e6579cd" providerId="ADAL" clId="{C3EB5F2B-2C74-422A-8349-097C662098AC}" dt="2024-02-25T14:50:49.340" v="8891" actId="14100"/>
          <ac:cxnSpMkLst>
            <pc:docMk/>
            <pc:sldMk cId="2970258136" sldId="257"/>
            <ac:cxnSpMk id="63" creationId="{6DA65713-FD13-08D7-AC1C-42C91BFC8B08}"/>
          </ac:cxnSpMkLst>
        </pc:cxnChg>
        <pc:cxnChg chg="add mod">
          <ac:chgData name="Weng, Ben" userId="c07063e3-2466-4116-a63d-c2ca4e6579cd" providerId="ADAL" clId="{C3EB5F2B-2C74-422A-8349-097C662098AC}" dt="2024-02-25T14:50:09.633" v="8886" actId="14100"/>
          <ac:cxnSpMkLst>
            <pc:docMk/>
            <pc:sldMk cId="2970258136" sldId="257"/>
            <ac:cxnSpMk id="77" creationId="{80373239-DC09-C134-A362-805AE74C662E}"/>
          </ac:cxnSpMkLst>
        </pc:cxnChg>
        <pc:cxnChg chg="add mod">
          <ac:chgData name="Weng, Ben" userId="c07063e3-2466-4116-a63d-c2ca4e6579cd" providerId="ADAL" clId="{C3EB5F2B-2C74-422A-8349-097C662098AC}" dt="2024-02-25T14:50:33.550" v="8890" actId="14100"/>
          <ac:cxnSpMkLst>
            <pc:docMk/>
            <pc:sldMk cId="2970258136" sldId="257"/>
            <ac:cxnSpMk id="85" creationId="{EDF62045-3A96-2F3C-7D5E-9AA9EE723846}"/>
          </ac:cxnSpMkLst>
        </pc:cxnChg>
        <pc:cxnChg chg="add mod">
          <ac:chgData name="Weng, Ben" userId="c07063e3-2466-4116-a63d-c2ca4e6579cd" providerId="ADAL" clId="{C3EB5F2B-2C74-422A-8349-097C662098AC}" dt="2024-02-26T15:08:44.628" v="9451" actId="1076"/>
          <ac:cxnSpMkLst>
            <pc:docMk/>
            <pc:sldMk cId="2970258136" sldId="257"/>
            <ac:cxnSpMk id="87" creationId="{08E93AAA-AFE1-564C-5CC2-91016A0E5FC2}"/>
          </ac:cxnSpMkLst>
        </pc:cxnChg>
        <pc:cxnChg chg="add mod">
          <ac:chgData name="Weng, Ben" userId="c07063e3-2466-4116-a63d-c2ca4e6579cd" providerId="ADAL" clId="{C3EB5F2B-2C74-422A-8349-097C662098AC}" dt="2024-02-21T16:28:33.773" v="3589" actId="14100"/>
          <ac:cxnSpMkLst>
            <pc:docMk/>
            <pc:sldMk cId="2970258136" sldId="257"/>
            <ac:cxnSpMk id="95" creationId="{336731C4-7B8A-4EA8-8BCB-B9ECB16B61A3}"/>
          </ac:cxnSpMkLst>
        </pc:cxnChg>
        <pc:cxnChg chg="add mod">
          <ac:chgData name="Weng, Ben" userId="c07063e3-2466-4116-a63d-c2ca4e6579cd" providerId="ADAL" clId="{C3EB5F2B-2C74-422A-8349-097C662098AC}" dt="2024-02-25T14:46:15.362" v="8821" actId="14100"/>
          <ac:cxnSpMkLst>
            <pc:docMk/>
            <pc:sldMk cId="2970258136" sldId="257"/>
            <ac:cxnSpMk id="100" creationId="{71953C8D-B9E0-6344-04DC-AEEE77759CCE}"/>
          </ac:cxnSpMkLst>
        </pc:cxnChg>
      </pc:sldChg>
      <pc:sldChg chg="del">
        <pc:chgData name="Weng, Ben" userId="c07063e3-2466-4116-a63d-c2ca4e6579cd" providerId="ADAL" clId="{C3EB5F2B-2C74-422A-8349-097C662098AC}" dt="2024-02-20T19:52:28.064" v="1" actId="47"/>
        <pc:sldMkLst>
          <pc:docMk/>
          <pc:sldMk cId="3792011366" sldId="257"/>
        </pc:sldMkLst>
      </pc:sldChg>
      <pc:sldChg chg="modSp new mod ord modAnim">
        <pc:chgData name="Weng, Ben" userId="c07063e3-2466-4116-a63d-c2ca4e6579cd" providerId="ADAL" clId="{C3EB5F2B-2C74-422A-8349-097C662098AC}" dt="2024-02-26T18:56:43.589" v="9454" actId="6549"/>
        <pc:sldMkLst>
          <pc:docMk/>
          <pc:sldMk cId="831734065" sldId="258"/>
        </pc:sldMkLst>
        <pc:spChg chg="mod">
          <ac:chgData name="Weng, Ben" userId="c07063e3-2466-4116-a63d-c2ca4e6579cd" providerId="ADAL" clId="{C3EB5F2B-2C74-422A-8349-097C662098AC}" dt="2024-02-25T01:45:38.007" v="5787" actId="20577"/>
          <ac:spMkLst>
            <pc:docMk/>
            <pc:sldMk cId="831734065" sldId="258"/>
            <ac:spMk id="2" creationId="{0141829F-F474-2F11-C304-2ED707E99F52}"/>
          </ac:spMkLst>
        </pc:spChg>
        <pc:spChg chg="mod">
          <ac:chgData name="Weng, Ben" userId="c07063e3-2466-4116-a63d-c2ca4e6579cd" providerId="ADAL" clId="{C3EB5F2B-2C74-422A-8349-097C662098AC}" dt="2024-02-26T18:56:43.589" v="9454" actId="6549"/>
          <ac:spMkLst>
            <pc:docMk/>
            <pc:sldMk cId="831734065" sldId="258"/>
            <ac:spMk id="3" creationId="{F2B0EBCC-A15A-9DF3-10AF-ECEDAA7AFF85}"/>
          </ac:spMkLst>
        </pc:spChg>
      </pc:sldChg>
      <pc:sldChg chg="del">
        <pc:chgData name="Weng, Ben" userId="c07063e3-2466-4116-a63d-c2ca4e6579cd" providerId="ADAL" clId="{C3EB5F2B-2C74-422A-8349-097C662098AC}" dt="2024-02-20T19:52:31.090" v="4" actId="47"/>
        <pc:sldMkLst>
          <pc:docMk/>
          <pc:sldMk cId="2049430389" sldId="258"/>
        </pc:sldMkLst>
      </pc:sldChg>
      <pc:sldChg chg="add del">
        <pc:chgData name="Weng, Ben" userId="c07063e3-2466-4116-a63d-c2ca4e6579cd" providerId="ADAL" clId="{C3EB5F2B-2C74-422A-8349-097C662098AC}" dt="2024-02-20T20:27:08.481" v="619" actId="47"/>
        <pc:sldMkLst>
          <pc:docMk/>
          <pc:sldMk cId="3110790740" sldId="258"/>
        </pc:sldMkLst>
      </pc:sldChg>
      <pc:sldChg chg="del">
        <pc:chgData name="Weng, Ben" userId="c07063e3-2466-4116-a63d-c2ca4e6579cd" providerId="ADAL" clId="{C3EB5F2B-2C74-422A-8349-097C662098AC}" dt="2024-02-20T19:52:32.006" v="5" actId="47"/>
        <pc:sldMkLst>
          <pc:docMk/>
          <pc:sldMk cId="626721274" sldId="259"/>
        </pc:sldMkLst>
      </pc:sldChg>
      <pc:sldChg chg="modSp new del mod modAnim">
        <pc:chgData name="Weng, Ben" userId="c07063e3-2466-4116-a63d-c2ca4e6579cd" providerId="ADAL" clId="{C3EB5F2B-2C74-422A-8349-097C662098AC}" dt="2024-02-25T01:47:29.046" v="5826" actId="47"/>
        <pc:sldMkLst>
          <pc:docMk/>
          <pc:sldMk cId="2450684271" sldId="259"/>
        </pc:sldMkLst>
        <pc:spChg chg="mod">
          <ac:chgData name="Weng, Ben" userId="c07063e3-2466-4116-a63d-c2ca4e6579cd" providerId="ADAL" clId="{C3EB5F2B-2C74-422A-8349-097C662098AC}" dt="2024-02-25T01:44:51.120" v="5769" actId="20577"/>
          <ac:spMkLst>
            <pc:docMk/>
            <pc:sldMk cId="2450684271" sldId="259"/>
            <ac:spMk id="2" creationId="{4C9973F9-1B98-5FC8-A2B0-7F223E4325E1}"/>
          </ac:spMkLst>
        </pc:spChg>
        <pc:spChg chg="mod">
          <ac:chgData name="Weng, Ben" userId="c07063e3-2466-4116-a63d-c2ca4e6579cd" providerId="ADAL" clId="{C3EB5F2B-2C74-422A-8349-097C662098AC}" dt="2024-02-25T01:45:05.827" v="5779" actId="6549"/>
          <ac:spMkLst>
            <pc:docMk/>
            <pc:sldMk cId="2450684271" sldId="259"/>
            <ac:spMk id="3" creationId="{DA932819-2E88-6822-A33E-E3A63E234131}"/>
          </ac:spMkLst>
        </pc:spChg>
      </pc:sldChg>
      <pc:sldChg chg="modSp new mod ord modAnim">
        <pc:chgData name="Weng, Ben" userId="c07063e3-2466-4116-a63d-c2ca4e6579cd" providerId="ADAL" clId="{C3EB5F2B-2C74-422A-8349-097C662098AC}" dt="2024-02-25T07:56:53.054" v="7133"/>
        <pc:sldMkLst>
          <pc:docMk/>
          <pc:sldMk cId="3136635056" sldId="260"/>
        </pc:sldMkLst>
        <pc:spChg chg="mod">
          <ac:chgData name="Weng, Ben" userId="c07063e3-2466-4116-a63d-c2ca4e6579cd" providerId="ADAL" clId="{C3EB5F2B-2C74-422A-8349-097C662098AC}" dt="2024-02-25T02:26:30.123" v="6245" actId="6549"/>
          <ac:spMkLst>
            <pc:docMk/>
            <pc:sldMk cId="3136635056" sldId="260"/>
            <ac:spMk id="2" creationId="{C6AF4B4D-23CC-F8FE-162E-5F586FC276E2}"/>
          </ac:spMkLst>
        </pc:spChg>
        <pc:spChg chg="mod">
          <ac:chgData name="Weng, Ben" userId="c07063e3-2466-4116-a63d-c2ca4e6579cd" providerId="ADAL" clId="{C3EB5F2B-2C74-422A-8349-097C662098AC}" dt="2024-02-25T01:46:57.212" v="5825" actId="20577"/>
          <ac:spMkLst>
            <pc:docMk/>
            <pc:sldMk cId="3136635056" sldId="260"/>
            <ac:spMk id="3" creationId="{A963B619-0C6A-C391-4DF9-E6A7D58F1964}"/>
          </ac:spMkLst>
        </pc:spChg>
      </pc:sldChg>
      <pc:sldChg chg="modSp new mod ord modAnim">
        <pc:chgData name="Weng, Ben" userId="c07063e3-2466-4116-a63d-c2ca4e6579cd" providerId="ADAL" clId="{C3EB5F2B-2C74-422A-8349-097C662098AC}" dt="2024-02-25T08:30:57.644" v="8161"/>
        <pc:sldMkLst>
          <pc:docMk/>
          <pc:sldMk cId="1689908223" sldId="261"/>
        </pc:sldMkLst>
        <pc:spChg chg="mod">
          <ac:chgData name="Weng, Ben" userId="c07063e3-2466-4116-a63d-c2ca4e6579cd" providerId="ADAL" clId="{C3EB5F2B-2C74-422A-8349-097C662098AC}" dt="2024-02-24T01:34:59.745" v="5181" actId="1076"/>
          <ac:spMkLst>
            <pc:docMk/>
            <pc:sldMk cId="1689908223" sldId="261"/>
            <ac:spMk id="2" creationId="{72FA4079-2AC4-5816-CD1C-42479019C1F3}"/>
          </ac:spMkLst>
        </pc:spChg>
        <pc:spChg chg="mod">
          <ac:chgData name="Weng, Ben" userId="c07063e3-2466-4116-a63d-c2ca4e6579cd" providerId="ADAL" clId="{C3EB5F2B-2C74-422A-8349-097C662098AC}" dt="2024-02-24T14:49:15.666" v="5742" actId="207"/>
          <ac:spMkLst>
            <pc:docMk/>
            <pc:sldMk cId="1689908223" sldId="261"/>
            <ac:spMk id="3" creationId="{9B157B4D-677A-8760-E31B-F3CBC1E87EAD}"/>
          </ac:spMkLst>
        </pc:spChg>
      </pc:sldChg>
      <pc:sldChg chg="del">
        <pc:chgData name="Weng, Ben" userId="c07063e3-2466-4116-a63d-c2ca4e6579cd" providerId="ADAL" clId="{C3EB5F2B-2C74-422A-8349-097C662098AC}" dt="2024-02-20T19:52:28.851" v="2" actId="47"/>
        <pc:sldMkLst>
          <pc:docMk/>
          <pc:sldMk cId="2125080430" sldId="261"/>
        </pc:sldMkLst>
      </pc:sldChg>
      <pc:sldChg chg="addSp delSp modSp new add del mod">
        <pc:chgData name="Weng, Ben" userId="c07063e3-2466-4116-a63d-c2ca4e6579cd" providerId="ADAL" clId="{C3EB5F2B-2C74-422A-8349-097C662098AC}" dt="2024-02-24T01:42:20.932" v="5578" actId="47"/>
        <pc:sldMkLst>
          <pc:docMk/>
          <pc:sldMk cId="1661640599" sldId="262"/>
        </pc:sldMkLst>
        <pc:spChg chg="del mod">
          <ac:chgData name="Weng, Ben" userId="c07063e3-2466-4116-a63d-c2ca4e6579cd" providerId="ADAL" clId="{C3EB5F2B-2C74-422A-8349-097C662098AC}" dt="2024-02-24T01:35:22.444" v="5186" actId="478"/>
          <ac:spMkLst>
            <pc:docMk/>
            <pc:sldMk cId="1661640599" sldId="262"/>
            <ac:spMk id="2" creationId="{703F21FB-9B99-40F6-286F-40B2DB932C2A}"/>
          </ac:spMkLst>
        </pc:spChg>
        <pc:spChg chg="add del mod">
          <ac:chgData name="Weng, Ben" userId="c07063e3-2466-4116-a63d-c2ca4e6579cd" providerId="ADAL" clId="{C3EB5F2B-2C74-422A-8349-097C662098AC}" dt="2024-02-24T01:39:56.602" v="5441" actId="20577"/>
          <ac:spMkLst>
            <pc:docMk/>
            <pc:sldMk cId="1661640599" sldId="262"/>
            <ac:spMk id="3" creationId="{366F6390-B1CB-7E70-A663-E3FBF9B9C0C5}"/>
          </ac:spMkLst>
        </pc:spChg>
        <pc:spChg chg="add del mod">
          <ac:chgData name="Weng, Ben" userId="c07063e3-2466-4116-a63d-c2ca4e6579cd" providerId="ADAL" clId="{C3EB5F2B-2C74-422A-8349-097C662098AC}" dt="2024-02-24T01:35:26.576" v="5187" actId="478"/>
          <ac:spMkLst>
            <pc:docMk/>
            <pc:sldMk cId="1661640599" sldId="262"/>
            <ac:spMk id="5" creationId="{A57B4508-7905-2ED9-FECB-E6049159F2A7}"/>
          </ac:spMkLst>
        </pc:spChg>
      </pc:sldChg>
      <pc:sldChg chg="del">
        <pc:chgData name="Weng, Ben" userId="c07063e3-2466-4116-a63d-c2ca4e6579cd" providerId="ADAL" clId="{C3EB5F2B-2C74-422A-8349-097C662098AC}" dt="2024-02-20T19:52:30.532" v="3" actId="47"/>
        <pc:sldMkLst>
          <pc:docMk/>
          <pc:sldMk cId="1769227805" sldId="262"/>
        </pc:sldMkLst>
      </pc:sldChg>
      <pc:sldChg chg="addSp delSp modSp new del mod">
        <pc:chgData name="Weng, Ben" userId="c07063e3-2466-4116-a63d-c2ca4e6579cd" providerId="ADAL" clId="{C3EB5F2B-2C74-422A-8349-097C662098AC}" dt="2024-02-24T01:48:43.046" v="5597" actId="47"/>
        <pc:sldMkLst>
          <pc:docMk/>
          <pc:sldMk cId="3686582625" sldId="263"/>
        </pc:sldMkLst>
        <pc:spChg chg="add del mod">
          <ac:chgData name="Weng, Ben" userId="c07063e3-2466-4116-a63d-c2ca4e6579cd" providerId="ADAL" clId="{C3EB5F2B-2C74-422A-8349-097C662098AC}" dt="2024-02-24T01:46:56.739" v="5595" actId="20577"/>
          <ac:spMkLst>
            <pc:docMk/>
            <pc:sldMk cId="3686582625" sldId="263"/>
            <ac:spMk id="2" creationId="{52769F34-A663-BFEF-DB83-E436A1A4852F}"/>
          </ac:spMkLst>
        </pc:spChg>
        <pc:spChg chg="del">
          <ac:chgData name="Weng, Ben" userId="c07063e3-2466-4116-a63d-c2ca4e6579cd" providerId="ADAL" clId="{C3EB5F2B-2C74-422A-8349-097C662098AC}" dt="2024-02-24T01:46:51.936" v="5585" actId="478"/>
          <ac:spMkLst>
            <pc:docMk/>
            <pc:sldMk cId="3686582625" sldId="263"/>
            <ac:spMk id="3" creationId="{EA018899-3C30-1107-2D0F-B325344D7059}"/>
          </ac:spMkLst>
        </pc:spChg>
      </pc:sldChg>
      <pc:sldChg chg="new del ord">
        <pc:chgData name="Weng, Ben" userId="c07063e3-2466-4116-a63d-c2ca4e6579cd" providerId="ADAL" clId="{C3EB5F2B-2C74-422A-8349-097C662098AC}" dt="2024-02-23T22:27:51.344" v="3595" actId="47"/>
        <pc:sldMkLst>
          <pc:docMk/>
          <pc:sldMk cId="771021370" sldId="264"/>
        </pc:sldMkLst>
      </pc:sldChg>
      <pc:sldChg chg="modSp add mod ord">
        <pc:chgData name="Weng, Ben" userId="c07063e3-2466-4116-a63d-c2ca4e6579cd" providerId="ADAL" clId="{C3EB5F2B-2C74-422A-8349-097C662098AC}" dt="2024-02-25T15:05:15.375" v="9450" actId="6549"/>
        <pc:sldMkLst>
          <pc:docMk/>
          <pc:sldMk cId="1390652291" sldId="265"/>
        </pc:sldMkLst>
        <pc:spChg chg="mod">
          <ac:chgData name="Weng, Ben" userId="c07063e3-2466-4116-a63d-c2ca4e6579cd" providerId="ADAL" clId="{C3EB5F2B-2C74-422A-8349-097C662098AC}" dt="2024-02-25T15:05:15.375" v="9450" actId="6549"/>
          <ac:spMkLst>
            <pc:docMk/>
            <pc:sldMk cId="1390652291" sldId="265"/>
            <ac:spMk id="2" creationId="{0141829F-F474-2F11-C304-2ED707E99F52}"/>
          </ac:spMkLst>
        </pc:spChg>
        <pc:spChg chg="mod">
          <ac:chgData name="Weng, Ben" userId="c07063e3-2466-4116-a63d-c2ca4e6579cd" providerId="ADAL" clId="{C3EB5F2B-2C74-422A-8349-097C662098AC}" dt="2024-02-25T15:03:39.811" v="9372" actId="6549"/>
          <ac:spMkLst>
            <pc:docMk/>
            <pc:sldMk cId="1390652291" sldId="265"/>
            <ac:spMk id="3" creationId="{F2B0EBCC-A15A-9DF3-10AF-ECEDAA7AFF85}"/>
          </ac:spMkLst>
        </pc:spChg>
      </pc:sldChg>
      <pc:sldChg chg="modSp add del mod">
        <pc:chgData name="Weng, Ben" userId="c07063e3-2466-4116-a63d-c2ca4e6579cd" providerId="ADAL" clId="{C3EB5F2B-2C74-422A-8349-097C662098AC}" dt="2024-02-24T01:42:23.610" v="5579" actId="47"/>
        <pc:sldMkLst>
          <pc:docMk/>
          <pc:sldMk cId="4165936850" sldId="266"/>
        </pc:sldMkLst>
        <pc:spChg chg="mod">
          <ac:chgData name="Weng, Ben" userId="c07063e3-2466-4116-a63d-c2ca4e6579cd" providerId="ADAL" clId="{C3EB5F2B-2C74-422A-8349-097C662098AC}" dt="2024-02-24T01:42:17.995" v="5577" actId="6549"/>
          <ac:spMkLst>
            <pc:docMk/>
            <pc:sldMk cId="4165936850" sldId="266"/>
            <ac:spMk id="3" creationId="{366F6390-B1CB-7E70-A663-E3FBF9B9C0C5}"/>
          </ac:spMkLst>
        </pc:spChg>
      </pc:sldChg>
      <pc:sldChg chg="add del">
        <pc:chgData name="Weng, Ben" userId="c07063e3-2466-4116-a63d-c2ca4e6579cd" providerId="ADAL" clId="{C3EB5F2B-2C74-422A-8349-097C662098AC}" dt="2024-02-24T01:42:24.407" v="5580" actId="47"/>
        <pc:sldMkLst>
          <pc:docMk/>
          <pc:sldMk cId="1243989297" sldId="267"/>
        </pc:sldMkLst>
      </pc:sldChg>
      <pc:sldChg chg="add">
        <pc:chgData name="Weng, Ben" userId="c07063e3-2466-4116-a63d-c2ca4e6579cd" providerId="ADAL" clId="{C3EB5F2B-2C74-422A-8349-097C662098AC}" dt="2024-02-24T01:48:39.131" v="5596"/>
        <pc:sldMkLst>
          <pc:docMk/>
          <pc:sldMk cId="3483256896" sldId="414"/>
        </pc:sldMkLst>
      </pc:sldChg>
      <pc:sldChg chg="modSp new add del mod modAnim">
        <pc:chgData name="Weng, Ben" userId="c07063e3-2466-4116-a63d-c2ca4e6579cd" providerId="ADAL" clId="{C3EB5F2B-2C74-422A-8349-097C662098AC}" dt="2024-02-25T08:32:16.089" v="8183"/>
        <pc:sldMkLst>
          <pc:docMk/>
          <pc:sldMk cId="3800306604" sldId="415"/>
        </pc:sldMkLst>
        <pc:spChg chg="mod">
          <ac:chgData name="Weng, Ben" userId="c07063e3-2466-4116-a63d-c2ca4e6579cd" providerId="ADAL" clId="{C3EB5F2B-2C74-422A-8349-097C662098AC}" dt="2024-02-25T06:08:42.246" v="6599" actId="20577"/>
          <ac:spMkLst>
            <pc:docMk/>
            <pc:sldMk cId="3800306604" sldId="415"/>
            <ac:spMk id="2" creationId="{915DE2EE-305E-CE98-F816-DF15E431BFBB}"/>
          </ac:spMkLst>
        </pc:spChg>
        <pc:spChg chg="mod">
          <ac:chgData name="Weng, Ben" userId="c07063e3-2466-4116-a63d-c2ca4e6579cd" providerId="ADAL" clId="{C3EB5F2B-2C74-422A-8349-097C662098AC}" dt="2024-02-25T08:31:56.077" v="8182" actId="20577"/>
          <ac:spMkLst>
            <pc:docMk/>
            <pc:sldMk cId="3800306604" sldId="415"/>
            <ac:spMk id="3" creationId="{D61FB999-067E-E274-1A3A-DAD18858F1FD}"/>
          </ac:spMkLst>
        </pc:spChg>
      </pc:sldChg>
      <pc:sldChg chg="add del">
        <pc:chgData name="Weng, Ben" userId="c07063e3-2466-4116-a63d-c2ca4e6579cd" providerId="ADAL" clId="{C3EB5F2B-2C74-422A-8349-097C662098AC}" dt="2024-02-24T14:49:18.723" v="5743" actId="47"/>
        <pc:sldMkLst>
          <pc:docMk/>
          <pc:sldMk cId="607904594" sldId="416"/>
        </pc:sldMkLst>
      </pc:sldChg>
      <pc:sldChg chg="addSp delSp modSp add del mod ord">
        <pc:chgData name="Weng, Ben" userId="c07063e3-2466-4116-a63d-c2ca4e6579cd" providerId="ADAL" clId="{C3EB5F2B-2C74-422A-8349-097C662098AC}" dt="2024-02-25T02:13:08.664" v="6033" actId="47"/>
        <pc:sldMkLst>
          <pc:docMk/>
          <pc:sldMk cId="2547132063" sldId="416"/>
        </pc:sldMkLst>
        <pc:spChg chg="mod">
          <ac:chgData name="Weng, Ben" userId="c07063e3-2466-4116-a63d-c2ca4e6579cd" providerId="ADAL" clId="{C3EB5F2B-2C74-422A-8349-097C662098AC}" dt="2024-02-25T02:10:27.722" v="6031" actId="400"/>
          <ac:spMkLst>
            <pc:docMk/>
            <pc:sldMk cId="2547132063" sldId="416"/>
            <ac:spMk id="3" creationId="{9B157B4D-677A-8760-E31B-F3CBC1E87EAD}"/>
          </ac:spMkLst>
        </pc:spChg>
        <pc:spChg chg="add del mod">
          <ac:chgData name="Weng, Ben" userId="c07063e3-2466-4116-a63d-c2ca4e6579cd" providerId="ADAL" clId="{C3EB5F2B-2C74-422A-8349-097C662098AC}" dt="2024-02-25T01:54:21.106" v="5889" actId="478"/>
          <ac:spMkLst>
            <pc:docMk/>
            <pc:sldMk cId="2547132063" sldId="416"/>
            <ac:spMk id="4" creationId="{8DF1014E-15C4-1DF5-16C1-B155579B3172}"/>
          </ac:spMkLst>
        </pc:spChg>
        <pc:spChg chg="add mod">
          <ac:chgData name="Weng, Ben" userId="c07063e3-2466-4116-a63d-c2ca4e6579cd" providerId="ADAL" clId="{C3EB5F2B-2C74-422A-8349-097C662098AC}" dt="2024-02-25T01:57:35.787" v="5968" actId="121"/>
          <ac:spMkLst>
            <pc:docMk/>
            <pc:sldMk cId="2547132063" sldId="416"/>
            <ac:spMk id="5" creationId="{3BD5113E-8CE6-0921-294C-81125CFF6CDF}"/>
          </ac:spMkLst>
        </pc:spChg>
      </pc:sldChg>
      <pc:sldChg chg="addSp delSp modSp add del mod">
        <pc:chgData name="Weng, Ben" userId="c07063e3-2466-4116-a63d-c2ca4e6579cd" providerId="ADAL" clId="{C3EB5F2B-2C74-422A-8349-097C662098AC}" dt="2024-02-25T02:13:09.481" v="6034" actId="47"/>
        <pc:sldMkLst>
          <pc:docMk/>
          <pc:sldMk cId="2331463418" sldId="417"/>
        </pc:sldMkLst>
        <pc:spChg chg="mod">
          <ac:chgData name="Weng, Ben" userId="c07063e3-2466-4116-a63d-c2ca4e6579cd" providerId="ADAL" clId="{C3EB5F2B-2C74-422A-8349-097C662098AC}" dt="2024-02-25T02:12:35.888" v="6032" actId="400"/>
          <ac:spMkLst>
            <pc:docMk/>
            <pc:sldMk cId="2331463418" sldId="417"/>
            <ac:spMk id="3" creationId="{9B157B4D-677A-8760-E31B-F3CBC1E87EAD}"/>
          </ac:spMkLst>
        </pc:spChg>
        <pc:spChg chg="add mod">
          <ac:chgData name="Weng, Ben" userId="c07063e3-2466-4116-a63d-c2ca4e6579cd" providerId="ADAL" clId="{C3EB5F2B-2C74-422A-8349-097C662098AC}" dt="2024-02-25T01:57:42.321" v="5969" actId="121"/>
          <ac:spMkLst>
            <pc:docMk/>
            <pc:sldMk cId="2331463418" sldId="417"/>
            <ac:spMk id="4" creationId="{D0998AED-5E1C-E9FB-BE82-36D196828671}"/>
          </ac:spMkLst>
        </pc:spChg>
        <pc:spChg chg="add del mod">
          <ac:chgData name="Weng, Ben" userId="c07063e3-2466-4116-a63d-c2ca4e6579cd" providerId="ADAL" clId="{C3EB5F2B-2C74-422A-8349-097C662098AC}" dt="2024-02-25T01:55:15.741" v="5935" actId="478"/>
          <ac:spMkLst>
            <pc:docMk/>
            <pc:sldMk cId="2331463418" sldId="417"/>
            <ac:spMk id="5" creationId="{D4F0387F-64A3-2EC2-71D5-807D7DFB455A}"/>
          </ac:spMkLst>
        </pc:spChg>
      </pc:sldChg>
      <pc:sldChg chg="addSp modSp add del mod ord">
        <pc:chgData name="Weng, Ben" userId="c07063e3-2466-4116-a63d-c2ca4e6579cd" providerId="ADAL" clId="{C3EB5F2B-2C74-422A-8349-097C662098AC}" dt="2024-02-25T02:13:10.100" v="6035" actId="47"/>
        <pc:sldMkLst>
          <pc:docMk/>
          <pc:sldMk cId="2207899500" sldId="418"/>
        </pc:sldMkLst>
        <pc:spChg chg="mod">
          <ac:chgData name="Weng, Ben" userId="c07063e3-2466-4116-a63d-c2ca4e6579cd" providerId="ADAL" clId="{C3EB5F2B-2C74-422A-8349-097C662098AC}" dt="2024-02-25T02:09:32.041" v="6029" actId="400"/>
          <ac:spMkLst>
            <pc:docMk/>
            <pc:sldMk cId="2207899500" sldId="418"/>
            <ac:spMk id="3" creationId="{9B157B4D-677A-8760-E31B-F3CBC1E87EAD}"/>
          </ac:spMkLst>
        </pc:spChg>
        <pc:spChg chg="add mod">
          <ac:chgData name="Weng, Ben" userId="c07063e3-2466-4116-a63d-c2ca4e6579cd" providerId="ADAL" clId="{C3EB5F2B-2C74-422A-8349-097C662098AC}" dt="2024-02-25T02:00:04.210" v="6012" actId="20577"/>
          <ac:spMkLst>
            <pc:docMk/>
            <pc:sldMk cId="2207899500" sldId="418"/>
            <ac:spMk id="4" creationId="{BCB5A37A-2869-9D65-0CB7-020B755F484F}"/>
          </ac:spMkLst>
        </pc:spChg>
      </pc:sldChg>
      <pc:sldChg chg="addSp modSp add del mod">
        <pc:chgData name="Weng, Ben" userId="c07063e3-2466-4116-a63d-c2ca4e6579cd" providerId="ADAL" clId="{C3EB5F2B-2C74-422A-8349-097C662098AC}" dt="2024-02-25T02:13:10.791" v="6036" actId="47"/>
        <pc:sldMkLst>
          <pc:docMk/>
          <pc:sldMk cId="3522726078" sldId="419"/>
        </pc:sldMkLst>
        <pc:spChg chg="add mod">
          <ac:chgData name="Weng, Ben" userId="c07063e3-2466-4116-a63d-c2ca4e6579cd" providerId="ADAL" clId="{C3EB5F2B-2C74-422A-8349-097C662098AC}" dt="2024-02-25T01:59:06.915" v="6001" actId="404"/>
          <ac:spMkLst>
            <pc:docMk/>
            <pc:sldMk cId="3522726078" sldId="419"/>
            <ac:spMk id="4" creationId="{D58302C1-ADC8-9C3F-1FEE-B00B348E7327}"/>
          </ac:spMkLst>
        </pc:spChg>
      </pc:sldChg>
      <pc:sldChg chg="add del">
        <pc:chgData name="Weng, Ben" userId="c07063e3-2466-4116-a63d-c2ca4e6579cd" providerId="ADAL" clId="{C3EB5F2B-2C74-422A-8349-097C662098AC}" dt="2024-02-25T02:13:12.319" v="6037" actId="47"/>
        <pc:sldMkLst>
          <pc:docMk/>
          <pc:sldMk cId="1601375816" sldId="420"/>
        </pc:sldMkLst>
      </pc:sldChg>
      <pc:sldChg chg="modSp add mod">
        <pc:chgData name="Weng, Ben" userId="c07063e3-2466-4116-a63d-c2ca4e6579cd" providerId="ADAL" clId="{C3EB5F2B-2C74-422A-8349-097C662098AC}" dt="2024-02-25T02:10:17.418" v="6030" actId="400"/>
        <pc:sldMkLst>
          <pc:docMk/>
          <pc:sldMk cId="2042243769" sldId="421"/>
        </pc:sldMkLst>
        <pc:spChg chg="mod">
          <ac:chgData name="Weng, Ben" userId="c07063e3-2466-4116-a63d-c2ca4e6579cd" providerId="ADAL" clId="{C3EB5F2B-2C74-422A-8349-097C662098AC}" dt="2024-02-25T02:10:17.418" v="6030" actId="400"/>
          <ac:spMkLst>
            <pc:docMk/>
            <pc:sldMk cId="2042243769" sldId="421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3:37.089" v="6045" actId="113"/>
        <pc:sldMkLst>
          <pc:docMk/>
          <pc:sldMk cId="2020596437" sldId="422"/>
        </pc:sldMkLst>
        <pc:spChg chg="mod">
          <ac:chgData name="Weng, Ben" userId="c07063e3-2466-4116-a63d-c2ca4e6579cd" providerId="ADAL" clId="{C3EB5F2B-2C74-422A-8349-097C662098AC}" dt="2024-02-25T02:13:37.089" v="6045" actId="113"/>
          <ac:spMkLst>
            <pc:docMk/>
            <pc:sldMk cId="2020596437" sldId="422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3:43.533" v="6047" actId="113"/>
        <pc:sldMkLst>
          <pc:docMk/>
          <pc:sldMk cId="3195198425" sldId="423"/>
        </pc:sldMkLst>
        <pc:spChg chg="mod">
          <ac:chgData name="Weng, Ben" userId="c07063e3-2466-4116-a63d-c2ca4e6579cd" providerId="ADAL" clId="{C3EB5F2B-2C74-422A-8349-097C662098AC}" dt="2024-02-25T02:13:43.533" v="6047" actId="113"/>
          <ac:spMkLst>
            <pc:docMk/>
            <pc:sldMk cId="3195198425" sldId="423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4:00.720" v="6053" actId="207"/>
        <pc:sldMkLst>
          <pc:docMk/>
          <pc:sldMk cId="1414572556" sldId="424"/>
        </pc:sldMkLst>
        <pc:spChg chg="mod">
          <ac:chgData name="Weng, Ben" userId="c07063e3-2466-4116-a63d-c2ca4e6579cd" providerId="ADAL" clId="{C3EB5F2B-2C74-422A-8349-097C662098AC}" dt="2024-02-25T02:14:00.720" v="6053" actId="207"/>
          <ac:spMkLst>
            <pc:docMk/>
            <pc:sldMk cId="1414572556" sldId="424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4:06.310" v="6055" actId="113"/>
        <pc:sldMkLst>
          <pc:docMk/>
          <pc:sldMk cId="2126520418" sldId="425"/>
        </pc:sldMkLst>
        <pc:spChg chg="mod">
          <ac:chgData name="Weng, Ben" userId="c07063e3-2466-4116-a63d-c2ca4e6579cd" providerId="ADAL" clId="{C3EB5F2B-2C74-422A-8349-097C662098AC}" dt="2024-02-25T02:14:06.310" v="6055" actId="113"/>
          <ac:spMkLst>
            <pc:docMk/>
            <pc:sldMk cId="2126520418" sldId="425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4:27.290" v="6059" actId="113"/>
        <pc:sldMkLst>
          <pc:docMk/>
          <pc:sldMk cId="2296353713" sldId="426"/>
        </pc:sldMkLst>
        <pc:spChg chg="mod">
          <ac:chgData name="Weng, Ben" userId="c07063e3-2466-4116-a63d-c2ca4e6579cd" providerId="ADAL" clId="{C3EB5F2B-2C74-422A-8349-097C662098AC}" dt="2024-02-25T02:14:27.290" v="6059" actId="113"/>
          <ac:spMkLst>
            <pc:docMk/>
            <pc:sldMk cId="2296353713" sldId="426"/>
            <ac:spMk id="3" creationId="{9B157B4D-677A-8760-E31B-F3CBC1E87EAD}"/>
          </ac:spMkLst>
        </pc:spChg>
      </pc:sldChg>
      <pc:sldChg chg="modSp add mod">
        <pc:chgData name="Weng, Ben" userId="c07063e3-2466-4116-a63d-c2ca4e6579cd" providerId="ADAL" clId="{C3EB5F2B-2C74-422A-8349-097C662098AC}" dt="2024-02-25T02:14:33.095" v="6061" actId="113"/>
        <pc:sldMkLst>
          <pc:docMk/>
          <pc:sldMk cId="3076967341" sldId="427"/>
        </pc:sldMkLst>
        <pc:spChg chg="mod">
          <ac:chgData name="Weng, Ben" userId="c07063e3-2466-4116-a63d-c2ca4e6579cd" providerId="ADAL" clId="{C3EB5F2B-2C74-422A-8349-097C662098AC}" dt="2024-02-25T02:14:33.095" v="6061" actId="113"/>
          <ac:spMkLst>
            <pc:docMk/>
            <pc:sldMk cId="3076967341" sldId="427"/>
            <ac:spMk id="3" creationId="{9B157B4D-677A-8760-E31B-F3CBC1E87EAD}"/>
          </ac:spMkLst>
        </pc:spChg>
      </pc:sldChg>
      <pc:sldChg chg="modSp new mod ord">
        <pc:chgData name="Weng, Ben" userId="c07063e3-2466-4116-a63d-c2ca4e6579cd" providerId="ADAL" clId="{C3EB5F2B-2C74-422A-8349-097C662098AC}" dt="2024-02-25T02:19:54.548" v="6179" actId="5793"/>
        <pc:sldMkLst>
          <pc:docMk/>
          <pc:sldMk cId="4071586888" sldId="428"/>
        </pc:sldMkLst>
        <pc:spChg chg="mod">
          <ac:chgData name="Weng, Ben" userId="c07063e3-2466-4116-a63d-c2ca4e6579cd" providerId="ADAL" clId="{C3EB5F2B-2C74-422A-8349-097C662098AC}" dt="2024-02-25T02:15:11.553" v="6074" actId="20577"/>
          <ac:spMkLst>
            <pc:docMk/>
            <pc:sldMk cId="4071586888" sldId="428"/>
            <ac:spMk id="2" creationId="{85698F23-93B8-42C2-8385-5BD47CD06D51}"/>
          </ac:spMkLst>
        </pc:spChg>
        <pc:spChg chg="mod">
          <ac:chgData name="Weng, Ben" userId="c07063e3-2466-4116-a63d-c2ca4e6579cd" providerId="ADAL" clId="{C3EB5F2B-2C74-422A-8349-097C662098AC}" dt="2024-02-25T02:19:54.548" v="6179" actId="5793"/>
          <ac:spMkLst>
            <pc:docMk/>
            <pc:sldMk cId="4071586888" sldId="428"/>
            <ac:spMk id="3" creationId="{6D8DCF2A-57FA-0789-F9EF-93732B3273E2}"/>
          </ac:spMkLst>
        </pc:spChg>
      </pc:sldChg>
      <pc:sldChg chg="modSp new mod ord modAnim">
        <pc:chgData name="Weng, Ben" userId="c07063e3-2466-4116-a63d-c2ca4e6579cd" providerId="ADAL" clId="{C3EB5F2B-2C74-422A-8349-097C662098AC}" dt="2024-02-25T15:03:02.831" v="9347" actId="20577"/>
        <pc:sldMkLst>
          <pc:docMk/>
          <pc:sldMk cId="46749972" sldId="429"/>
        </pc:sldMkLst>
        <pc:spChg chg="mod">
          <ac:chgData name="Weng, Ben" userId="c07063e3-2466-4116-a63d-c2ca4e6579cd" providerId="ADAL" clId="{C3EB5F2B-2C74-422A-8349-097C662098AC}" dt="2024-02-25T08:47:52.315" v="8777" actId="20577"/>
          <ac:spMkLst>
            <pc:docMk/>
            <pc:sldMk cId="46749972" sldId="429"/>
            <ac:spMk id="2" creationId="{144A89CF-59F3-048B-5CE7-699E2809018A}"/>
          </ac:spMkLst>
        </pc:spChg>
        <pc:spChg chg="mod">
          <ac:chgData name="Weng, Ben" userId="c07063e3-2466-4116-a63d-c2ca4e6579cd" providerId="ADAL" clId="{C3EB5F2B-2C74-422A-8349-097C662098AC}" dt="2024-02-25T15:03:02.831" v="9347" actId="20577"/>
          <ac:spMkLst>
            <pc:docMk/>
            <pc:sldMk cId="46749972" sldId="429"/>
            <ac:spMk id="3" creationId="{BA4EC6CE-0BCA-B459-DACA-3A5144BA0E7B}"/>
          </ac:spMkLst>
        </pc:spChg>
      </pc:sldChg>
      <pc:sldChg chg="del">
        <pc:chgData name="Weng, Ben" userId="c07063e3-2466-4116-a63d-c2ca4e6579cd" providerId="ADAL" clId="{C3EB5F2B-2C74-422A-8349-097C662098AC}" dt="2024-02-20T19:52:27.202" v="0" actId="47"/>
        <pc:sldMkLst>
          <pc:docMk/>
          <pc:sldMk cId="2675975321" sldId="48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69BF09-0CF6-47B1-A183-BFB19BC4C192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60949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2/26/2024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70B74E-28A8-414E-81AF-CBC3BD6C793C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836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9C934B9-D0E2-4114-965C-225B7654ABBE}" type="datetime1">
              <a:rPr lang="en-US"/>
              <a:pPr lvl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1F392D3-8E3F-4E8D-992E-6E66BEF7489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3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609493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609493" marR="0" lvl="1" indent="0" algn="l" defTabSz="609493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1218986" marR="0" lvl="2" indent="0" algn="l" defTabSz="609493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828479" marR="0" lvl="3" indent="0" algn="l" defTabSz="609493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2437973" marR="0" lvl="4" indent="0" algn="l" defTabSz="609493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 p1.png" title="Minneapolis College color pattern desig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4100"/>
            <a:ext cx="12185907" cy="526389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itle 8"/>
          <p:cNvSpPr txBox="1">
            <a:spLocks noGrp="1"/>
          </p:cNvSpPr>
          <p:nvPr>
            <p:ph type="title"/>
          </p:nvPr>
        </p:nvSpPr>
        <p:spPr>
          <a:xfrm>
            <a:off x="607984" y="4610331"/>
            <a:ext cx="10969947" cy="1143000"/>
          </a:xfr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949361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cxnSp>
        <p:nvCxnSpPr>
          <p:cNvPr id="3" name="Straight Connector 2" title="Purple divider line"/>
          <p:cNvCxnSpPr>
            <a:stCxn id="4" idx="4"/>
          </p:cNvCxnSpPr>
          <p:nvPr/>
        </p:nvCxnSpPr>
        <p:spPr>
          <a:xfrm>
            <a:off x="4738027" y="1574760"/>
            <a:ext cx="0" cy="4581703"/>
          </a:xfrm>
          <a:prstGeom prst="straightConnector1">
            <a:avLst/>
          </a:prstGeom>
          <a:noFill/>
          <a:ln w="25402" cap="flat">
            <a:solidFill>
              <a:srgbClr val="582C83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4" name="Oval 26" title="purple divider line top curve "/>
          <p:cNvSpPr/>
          <p:nvPr/>
        </p:nvSpPr>
        <p:spPr>
          <a:xfrm flipH="1">
            <a:off x="4602806" y="1440591"/>
            <a:ext cx="135221" cy="1341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221"/>
              <a:gd name="f7" fmla="val 134173"/>
              <a:gd name="f8" fmla="val 60071"/>
              <a:gd name="f9" fmla="val 60541"/>
              <a:gd name="f10" fmla="+- 0 0 -90"/>
              <a:gd name="f11" fmla="*/ f3 1 135221"/>
              <a:gd name="f12" fmla="*/ f4 1 13417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5221"/>
              <a:gd name="f21" fmla="*/ f17 1 134173"/>
              <a:gd name="f22" fmla="*/ 135221 f18 1"/>
              <a:gd name="f23" fmla="*/ 0 f18 1"/>
              <a:gd name="f24" fmla="*/ 134173 f17 1"/>
              <a:gd name="f25" fmla="*/ 0 f17 1"/>
              <a:gd name="f26" fmla="+- f19 0 f1"/>
              <a:gd name="f27" fmla="*/ f22 1 135221"/>
              <a:gd name="f28" fmla="*/ f23 1 135221"/>
              <a:gd name="f29" fmla="*/ f24 1 134173"/>
              <a:gd name="f30" fmla="*/ f25 1 134173"/>
              <a:gd name="f31" fmla="*/ f13 1 f20"/>
              <a:gd name="f32" fmla="*/ f14 1 f20"/>
              <a:gd name="f33" fmla="*/ f13 1 f21"/>
              <a:gd name="f34" fmla="*/ f15 1 f21"/>
              <a:gd name="f35" fmla="*/ f28 1 f20"/>
              <a:gd name="f36" fmla="*/ f29 1 f21"/>
              <a:gd name="f37" fmla="*/ f27 1 f20"/>
              <a:gd name="f38" fmla="*/ f30 1 f21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</a:cxnLst>
            <a:rect l="f39" t="f42" r="f40" b="f41"/>
            <a:pathLst>
              <a:path w="135221" h="134173">
                <a:moveTo>
                  <a:pt x="f5" y="f7"/>
                </a:moveTo>
                <a:cubicBezTo>
                  <a:pt x="f5" y="f8"/>
                  <a:pt x="f9" y="f5"/>
                  <a:pt x="f6" y="f5"/>
                </a:cubicBezTo>
              </a:path>
            </a:pathLst>
          </a:custGeom>
          <a:noFill/>
          <a:ln w="25402" cap="flat">
            <a:solidFill>
              <a:srgbClr val="582C83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Oval 26" title="purple divider line bottom curve "/>
          <p:cNvSpPr/>
          <p:nvPr/>
        </p:nvSpPr>
        <p:spPr>
          <a:xfrm rot="10800009" flipH="1">
            <a:off x="4738027" y="6156472"/>
            <a:ext cx="135221" cy="1341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221"/>
              <a:gd name="f7" fmla="val 134173"/>
              <a:gd name="f8" fmla="val 60071"/>
              <a:gd name="f9" fmla="val 60541"/>
              <a:gd name="f10" fmla="+- 0 0 -90"/>
              <a:gd name="f11" fmla="*/ f3 1 135221"/>
              <a:gd name="f12" fmla="*/ f4 1 13417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5221"/>
              <a:gd name="f21" fmla="*/ f17 1 134173"/>
              <a:gd name="f22" fmla="*/ 135221 f18 1"/>
              <a:gd name="f23" fmla="*/ 0 f18 1"/>
              <a:gd name="f24" fmla="*/ 134173 f17 1"/>
              <a:gd name="f25" fmla="*/ 0 f17 1"/>
              <a:gd name="f26" fmla="+- f19 0 f1"/>
              <a:gd name="f27" fmla="*/ f22 1 135221"/>
              <a:gd name="f28" fmla="*/ f23 1 135221"/>
              <a:gd name="f29" fmla="*/ f24 1 134173"/>
              <a:gd name="f30" fmla="*/ f25 1 134173"/>
              <a:gd name="f31" fmla="*/ f13 1 f20"/>
              <a:gd name="f32" fmla="*/ f14 1 f20"/>
              <a:gd name="f33" fmla="*/ f13 1 f21"/>
              <a:gd name="f34" fmla="*/ f15 1 f21"/>
              <a:gd name="f35" fmla="*/ f28 1 f20"/>
              <a:gd name="f36" fmla="*/ f29 1 f21"/>
              <a:gd name="f37" fmla="*/ f27 1 f20"/>
              <a:gd name="f38" fmla="*/ f30 1 f21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</a:cxnLst>
            <a:rect l="f39" t="f42" r="f40" b="f41"/>
            <a:pathLst>
              <a:path w="135221" h="134173">
                <a:moveTo>
                  <a:pt x="f5" y="f7"/>
                </a:moveTo>
                <a:cubicBezTo>
                  <a:pt x="f5" y="f8"/>
                  <a:pt x="f9" y="f5"/>
                  <a:pt x="f6" y="f5"/>
                </a:cubicBezTo>
              </a:path>
            </a:pathLst>
          </a:custGeom>
          <a:noFill/>
          <a:ln w="25402" cap="flat">
            <a:solidFill>
              <a:srgbClr val="582C83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Picture Placeholder 8"/>
          <p:cNvSpPr txBox="1">
            <a:spLocks noGrp="1"/>
          </p:cNvSpPr>
          <p:nvPr>
            <p:ph type="pic" idx="4294967295"/>
          </p:nvPr>
        </p:nvSpPr>
        <p:spPr>
          <a:xfrm>
            <a:off x="0" y="3509010"/>
            <a:ext cx="4275140" cy="2617790"/>
          </a:xfrm>
          <a:solidFill>
            <a:srgbClr val="F0F0F0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609438" y="1574797"/>
            <a:ext cx="3665692" cy="1693861"/>
          </a:xfrm>
        </p:spPr>
        <p:txBody>
          <a:bodyPr/>
          <a:lstStyle>
            <a:lvl1pPr marL="0" indent="0">
              <a:buNone/>
              <a:defRPr sz="2000">
                <a:solidFill>
                  <a:srgbClr val="93328E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8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5108734" y="1573682"/>
            <a:ext cx="6470651" cy="458152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endParaRPr lang="en-US"/>
          </a:p>
        </p:txBody>
      </p:sp>
      <p:sp>
        <p:nvSpPr>
          <p:cNvPr id="9" name="TextBox 13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8124579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 title="green divider line"/>
          <p:cNvCxnSpPr/>
          <p:nvPr/>
        </p:nvCxnSpPr>
        <p:spPr>
          <a:xfrm>
            <a:off x="634474" y="2513685"/>
            <a:ext cx="0" cy="3119229"/>
          </a:xfrm>
          <a:prstGeom prst="straightConnector1">
            <a:avLst/>
          </a:prstGeom>
          <a:noFill/>
          <a:ln w="25402" cap="flat">
            <a:solidFill>
              <a:srgbClr val="ADCB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3" name="Oval 26" title="green divider line top curve "/>
          <p:cNvSpPr/>
          <p:nvPr/>
        </p:nvSpPr>
        <p:spPr>
          <a:xfrm>
            <a:off x="634474" y="2379506"/>
            <a:ext cx="135221" cy="1341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221"/>
              <a:gd name="f7" fmla="val 134173"/>
              <a:gd name="f8" fmla="val 60071"/>
              <a:gd name="f9" fmla="val 60541"/>
              <a:gd name="f10" fmla="+- 0 0 -90"/>
              <a:gd name="f11" fmla="*/ f3 1 135221"/>
              <a:gd name="f12" fmla="*/ f4 1 13417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5221"/>
              <a:gd name="f21" fmla="*/ f17 1 134173"/>
              <a:gd name="f22" fmla="*/ 135221 f18 1"/>
              <a:gd name="f23" fmla="*/ 0 f18 1"/>
              <a:gd name="f24" fmla="*/ 134173 f17 1"/>
              <a:gd name="f25" fmla="*/ 0 f17 1"/>
              <a:gd name="f26" fmla="+- f19 0 f1"/>
              <a:gd name="f27" fmla="*/ f22 1 135221"/>
              <a:gd name="f28" fmla="*/ f23 1 135221"/>
              <a:gd name="f29" fmla="*/ f24 1 134173"/>
              <a:gd name="f30" fmla="*/ f25 1 134173"/>
              <a:gd name="f31" fmla="*/ f13 1 f20"/>
              <a:gd name="f32" fmla="*/ f14 1 f20"/>
              <a:gd name="f33" fmla="*/ f13 1 f21"/>
              <a:gd name="f34" fmla="*/ f15 1 f21"/>
              <a:gd name="f35" fmla="*/ f28 1 f20"/>
              <a:gd name="f36" fmla="*/ f29 1 f21"/>
              <a:gd name="f37" fmla="*/ f27 1 f20"/>
              <a:gd name="f38" fmla="*/ f30 1 f21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</a:cxnLst>
            <a:rect l="f39" t="f42" r="f40" b="f41"/>
            <a:pathLst>
              <a:path w="135221" h="134173">
                <a:moveTo>
                  <a:pt x="f5" y="f7"/>
                </a:moveTo>
                <a:cubicBezTo>
                  <a:pt x="f5" y="f8"/>
                  <a:pt x="f9" y="f5"/>
                  <a:pt x="f6" y="f5"/>
                </a:cubicBezTo>
              </a:path>
            </a:pathLst>
          </a:custGeom>
          <a:noFill/>
          <a:ln w="25402" cap="flat">
            <a:solidFill>
              <a:srgbClr val="ADCB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Oval 26" title="green divider line bottom curve "/>
          <p:cNvSpPr/>
          <p:nvPr/>
        </p:nvSpPr>
        <p:spPr>
          <a:xfrm flipV="1">
            <a:off x="634474" y="5619061"/>
            <a:ext cx="135221" cy="1341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221"/>
              <a:gd name="f7" fmla="val 134173"/>
              <a:gd name="f8" fmla="val 60071"/>
              <a:gd name="f9" fmla="val 60541"/>
              <a:gd name="f10" fmla="+- 0 0 -90"/>
              <a:gd name="f11" fmla="*/ f3 1 135221"/>
              <a:gd name="f12" fmla="*/ f4 1 13417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5221"/>
              <a:gd name="f21" fmla="*/ f17 1 134173"/>
              <a:gd name="f22" fmla="*/ 135221 f18 1"/>
              <a:gd name="f23" fmla="*/ 0 f18 1"/>
              <a:gd name="f24" fmla="*/ 134173 f17 1"/>
              <a:gd name="f25" fmla="*/ 0 f17 1"/>
              <a:gd name="f26" fmla="+- f19 0 f1"/>
              <a:gd name="f27" fmla="*/ f22 1 135221"/>
              <a:gd name="f28" fmla="*/ f23 1 135221"/>
              <a:gd name="f29" fmla="*/ f24 1 134173"/>
              <a:gd name="f30" fmla="*/ f25 1 134173"/>
              <a:gd name="f31" fmla="*/ f13 1 f20"/>
              <a:gd name="f32" fmla="*/ f14 1 f20"/>
              <a:gd name="f33" fmla="*/ f13 1 f21"/>
              <a:gd name="f34" fmla="*/ f15 1 f21"/>
              <a:gd name="f35" fmla="*/ f28 1 f20"/>
              <a:gd name="f36" fmla="*/ f29 1 f21"/>
              <a:gd name="f37" fmla="*/ f27 1 f20"/>
              <a:gd name="f38" fmla="*/ f30 1 f21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</a:cxnLst>
            <a:rect l="f39" t="f42" r="f40" b="f41"/>
            <a:pathLst>
              <a:path w="135221" h="134173">
                <a:moveTo>
                  <a:pt x="f5" y="f7"/>
                </a:moveTo>
                <a:cubicBezTo>
                  <a:pt x="f5" y="f8"/>
                  <a:pt x="f9" y="f5"/>
                  <a:pt x="f6" y="f5"/>
                </a:cubicBezTo>
              </a:path>
            </a:pathLst>
          </a:custGeom>
          <a:noFill/>
          <a:ln w="25402" cap="flat">
            <a:solidFill>
              <a:srgbClr val="ADCB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903290" y="457200"/>
            <a:ext cx="3817940" cy="2136769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6" name="Picture Placeholder 6"/>
          <p:cNvSpPr txBox="1">
            <a:spLocks noGrp="1"/>
          </p:cNvSpPr>
          <p:nvPr>
            <p:ph type="pic" idx="4294967295"/>
          </p:nvPr>
        </p:nvSpPr>
        <p:spPr>
          <a:xfrm>
            <a:off x="5211759" y="0"/>
            <a:ext cx="6977064" cy="6858000"/>
          </a:xfrm>
          <a:solidFill>
            <a:srgbClr val="F0F0F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Content Placeholder 8"/>
          <p:cNvSpPr txBox="1">
            <a:spLocks noGrp="1"/>
          </p:cNvSpPr>
          <p:nvPr>
            <p:ph idx="4294967295"/>
          </p:nvPr>
        </p:nvSpPr>
        <p:spPr>
          <a:xfrm>
            <a:off x="903290" y="2593979"/>
            <a:ext cx="3817940" cy="2857500"/>
          </a:xfrm>
        </p:spPr>
        <p:txBody>
          <a:bodyPr/>
          <a:lstStyle>
            <a:lvl1pPr marL="342900" indent="-342900">
              <a:buFont typeface="Arial" pitchFamily="34"/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1253306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438" y="413903"/>
            <a:ext cx="10969947" cy="95801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800100" y="1691640"/>
            <a:ext cx="4686299" cy="4514209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6491609" y="1771970"/>
            <a:ext cx="4813301" cy="400050"/>
          </a:xfrm>
        </p:spPr>
        <p:txBody>
          <a:bodyPr>
            <a:noAutofit/>
          </a:bodyPr>
          <a:lstStyle>
            <a:lvl1pPr marL="0" indent="0">
              <a:buNone/>
              <a:defRPr sz="1700" b="1">
                <a:solidFill>
                  <a:srgbClr val="582C83"/>
                </a:solidFill>
              </a:defRPr>
            </a:lvl1pPr>
          </a:lstStyle>
          <a:p>
            <a:pPr lvl="0"/>
            <a:r>
              <a:rPr lang="en-US"/>
              <a:t>Category 1</a:t>
            </a:r>
          </a:p>
        </p:txBody>
      </p:sp>
      <p:sp>
        <p:nvSpPr>
          <p:cNvPr id="5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6491609" y="2172020"/>
            <a:ext cx="4813301" cy="811209"/>
          </a:xfrm>
        </p:spPr>
        <p:txBody>
          <a:bodyPr/>
          <a:lstStyle>
            <a:lvl1pPr marL="0" indent="0">
              <a:buNone/>
              <a:defRPr sz="1400">
                <a:cs typeface="Arial"/>
              </a:defRPr>
            </a:lvl1pPr>
            <a:lvl2pPr marL="0" lvl="0" indent="0">
              <a:buNone/>
              <a:defRPr sz="1400"/>
            </a:lvl2pPr>
          </a:lstStyle>
          <a:p>
            <a:pPr lvl="0"/>
            <a:r>
              <a:rPr lang="en-US"/>
              <a:t>Ut nisi nisl, vestibulum vitae blandit nec, consectetur sed ante</a:t>
            </a:r>
          </a:p>
          <a:p>
            <a:pPr lvl="0"/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6491609" y="3383280"/>
            <a:ext cx="4813301" cy="400050"/>
          </a:xfrm>
        </p:spPr>
        <p:txBody>
          <a:bodyPr>
            <a:noAutofit/>
          </a:bodyPr>
          <a:lstStyle>
            <a:lvl1pPr marL="0" indent="0">
              <a:buNone/>
              <a:defRPr sz="1700" b="1">
                <a:solidFill>
                  <a:srgbClr val="582C83"/>
                </a:solidFill>
              </a:defRPr>
            </a:lvl1pPr>
          </a:lstStyle>
          <a:p>
            <a:pPr lvl="0"/>
            <a:r>
              <a:rPr lang="en-US"/>
              <a:t>Category 2</a:t>
            </a:r>
          </a:p>
        </p:txBody>
      </p:sp>
      <p:sp>
        <p:nvSpPr>
          <p:cNvPr id="7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6491609" y="3783329"/>
            <a:ext cx="4813301" cy="811209"/>
          </a:xfrm>
        </p:spPr>
        <p:txBody>
          <a:bodyPr/>
          <a:lstStyle>
            <a:lvl1pPr marL="0" indent="0">
              <a:buNone/>
              <a:defRPr sz="1400">
                <a:cs typeface="Arial"/>
              </a:defRPr>
            </a:lvl1pPr>
            <a:lvl2pPr marL="0" lvl="0" indent="0">
              <a:buNone/>
              <a:defRPr sz="1400"/>
            </a:lvl2pPr>
          </a:lstStyle>
          <a:p>
            <a:pPr lvl="0"/>
            <a:r>
              <a:rPr lang="en-US"/>
              <a:t>Ut nisi nisl, vestibulum vitae blandit nec, consectetur sed ante</a:t>
            </a:r>
          </a:p>
          <a:p>
            <a:pPr lvl="0"/>
            <a:endParaRPr lang="en-US"/>
          </a:p>
        </p:txBody>
      </p:sp>
      <p:sp>
        <p:nvSpPr>
          <p:cNvPr id="8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6491764" y="4994589"/>
            <a:ext cx="4813301" cy="400050"/>
          </a:xfrm>
        </p:spPr>
        <p:txBody>
          <a:bodyPr>
            <a:noAutofit/>
          </a:bodyPr>
          <a:lstStyle>
            <a:lvl1pPr marL="0" indent="0">
              <a:buNone/>
              <a:defRPr sz="1700" b="1">
                <a:solidFill>
                  <a:srgbClr val="582C83"/>
                </a:solidFill>
              </a:defRPr>
            </a:lvl1pPr>
          </a:lstStyle>
          <a:p>
            <a:pPr lvl="0"/>
            <a:r>
              <a:rPr lang="en-US"/>
              <a:t>Category 3</a:t>
            </a:r>
          </a:p>
        </p:txBody>
      </p:sp>
      <p:sp>
        <p:nvSpPr>
          <p:cNvPr id="9" name="Text Placeholder 7"/>
          <p:cNvSpPr txBox="1">
            <a:spLocks noGrp="1"/>
          </p:cNvSpPr>
          <p:nvPr>
            <p:ph type="body" idx="4294967295"/>
          </p:nvPr>
        </p:nvSpPr>
        <p:spPr>
          <a:xfrm>
            <a:off x="6491764" y="5394639"/>
            <a:ext cx="4813301" cy="811209"/>
          </a:xfrm>
        </p:spPr>
        <p:txBody>
          <a:bodyPr/>
          <a:lstStyle>
            <a:lvl1pPr marL="0" indent="0">
              <a:buNone/>
              <a:defRPr sz="1400">
                <a:cs typeface="Arial"/>
              </a:defRPr>
            </a:lvl1pPr>
            <a:lvl2pPr marL="0" lvl="0" indent="0">
              <a:buNone/>
              <a:defRPr sz="1400"/>
            </a:lvl2pPr>
          </a:lstStyle>
          <a:p>
            <a:pPr lvl="0"/>
            <a:r>
              <a:rPr lang="en-US"/>
              <a:t>Ut nisi nisl, vestibulum vitae blandit nec, consectetur sed ante</a:t>
            </a:r>
          </a:p>
          <a:p>
            <a:pPr lvl="0"/>
            <a:endParaRPr lang="en-US"/>
          </a:p>
        </p:txBody>
      </p:sp>
      <p:sp>
        <p:nvSpPr>
          <p:cNvPr id="10" name="Rectangle 12"/>
          <p:cNvSpPr/>
          <p:nvPr/>
        </p:nvSpPr>
        <p:spPr>
          <a:xfrm>
            <a:off x="6186254" y="5141369"/>
            <a:ext cx="97347" cy="943925"/>
          </a:xfrm>
          <a:prstGeom prst="rect">
            <a:avLst/>
          </a:prstGeom>
          <a:solidFill>
            <a:srgbClr val="ADCB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Rectangle 13"/>
          <p:cNvSpPr/>
          <p:nvPr/>
        </p:nvSpPr>
        <p:spPr>
          <a:xfrm>
            <a:off x="6186254" y="1934952"/>
            <a:ext cx="97347" cy="943925"/>
          </a:xfrm>
          <a:prstGeom prst="rect">
            <a:avLst/>
          </a:prstGeom>
          <a:solidFill>
            <a:srgbClr val="93328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6186254" y="3569753"/>
            <a:ext cx="97347" cy="943925"/>
          </a:xfrm>
          <a:prstGeom prst="rect">
            <a:avLst/>
          </a:prstGeom>
          <a:solidFill>
            <a:srgbClr val="489FD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TextBox 15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32276367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438" y="437320"/>
            <a:ext cx="10969947" cy="6746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0" y="3924431"/>
            <a:ext cx="4035420" cy="2107582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056058" y="3924431"/>
            <a:ext cx="4035420" cy="2107582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8112127" y="3924431"/>
            <a:ext cx="4035420" cy="2107582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657508" y="6325645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7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609603" y="1299417"/>
            <a:ext cx="5382121" cy="231006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10"/>
          <p:cNvSpPr txBox="1">
            <a:spLocks noGrp="1"/>
          </p:cNvSpPr>
          <p:nvPr>
            <p:ph type="body" idx="4294967295"/>
          </p:nvPr>
        </p:nvSpPr>
        <p:spPr>
          <a:xfrm>
            <a:off x="6209288" y="1299417"/>
            <a:ext cx="5382121" cy="2310067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20776054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13188" y="458123"/>
            <a:ext cx="4876961" cy="57659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6809875" y="758915"/>
            <a:ext cx="4957675" cy="5617826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4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12768" y="1190621"/>
            <a:ext cx="4877382" cy="4704844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5" name="Text Placeholder 8"/>
          <p:cNvSpPr txBox="1">
            <a:spLocks noGrp="1"/>
          </p:cNvSpPr>
          <p:nvPr>
            <p:ph type="body" idx="4294967295"/>
          </p:nvPr>
        </p:nvSpPr>
        <p:spPr>
          <a:xfrm>
            <a:off x="6015042" y="746122"/>
            <a:ext cx="4343400" cy="890589"/>
          </a:xfrm>
        </p:spPr>
        <p:txBody>
          <a:bodyPr anchor="ctr" anchorCtr="1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512768" y="6230547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32889458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9438" y="434056"/>
            <a:ext cx="7331403" cy="6487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09603" y="1250954"/>
            <a:ext cx="7331238" cy="471671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8878970" y="0"/>
            <a:ext cx="2751109" cy="2302715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8878970" y="2277642"/>
            <a:ext cx="2751109" cy="2302715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6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8874626" y="4555284"/>
            <a:ext cx="2751109" cy="2302715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270239261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15823" y="693892"/>
            <a:ext cx="3089382" cy="1968063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22562" y="2745614"/>
            <a:ext cx="3102412" cy="338055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Rectangle 10" title="Violet color backsplash background"/>
          <p:cNvSpPr/>
          <p:nvPr/>
        </p:nvSpPr>
        <p:spPr>
          <a:xfrm>
            <a:off x="9509010" y="681977"/>
            <a:ext cx="2679822" cy="5444072"/>
          </a:xfrm>
          <a:custGeom>
            <a:avLst/>
            <a:gdLst>
              <a:gd name="f0" fmla="val w"/>
              <a:gd name="f1" fmla="val h"/>
              <a:gd name="f2" fmla="val 0"/>
              <a:gd name="f3" fmla="val 2679819"/>
              <a:gd name="f4" fmla="val 5444070"/>
              <a:gd name="f5" fmla="val 1521498"/>
              <a:gd name="f6" fmla="val 5443402"/>
              <a:gd name="f7" fmla="val 492315"/>
              <a:gd name="f8" fmla="val 286000"/>
              <a:gd name="f9" fmla="val 264778"/>
              <a:gd name="f10" fmla="val 5363685"/>
              <a:gd name="f11" fmla="val 101185"/>
              <a:gd name="f12" fmla="val 4687542"/>
              <a:gd name="f13" fmla="val 3753459"/>
              <a:gd name="f14" fmla="val 2721702"/>
              <a:gd name="f15" fmla="val 1689943"/>
              <a:gd name="f16" fmla="val 755862"/>
              <a:gd name="f17" fmla="val 79719"/>
              <a:gd name="f18" fmla="val 1"/>
              <a:gd name="f19" fmla="*/ f0 1 2679819"/>
              <a:gd name="f20" fmla="*/ f1 1 5444070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2679819"/>
              <a:gd name="f27" fmla="*/ f24 1 5444070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2679819" h="5444070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4"/>
                </a:lnTo>
                <a:lnTo>
                  <a:pt x="f5" y="f6"/>
                </a:lnTo>
                <a:lnTo>
                  <a:pt x="f7" y="f6"/>
                </a:lnTo>
                <a:lnTo>
                  <a:pt x="f8" y="f6"/>
                </a:lnTo>
                <a:lnTo>
                  <a:pt x="f9" y="f10"/>
                </a:lnTo>
                <a:cubicBezTo>
                  <a:pt x="f11" y="f12"/>
                  <a:pt x="f2" y="f13"/>
                  <a:pt x="f2" y="f14"/>
                </a:cubicBezTo>
                <a:cubicBezTo>
                  <a:pt x="f2" y="f15"/>
                  <a:pt x="f11" y="f16"/>
                  <a:pt x="f9" y="f17"/>
                </a:cubicBezTo>
                <a:lnTo>
                  <a:pt x="f8" y="f18"/>
                </a:lnTo>
                <a:lnTo>
                  <a:pt x="f7" y="f18"/>
                </a:lnTo>
                <a:lnTo>
                  <a:pt x="f5" y="f18"/>
                </a:lnTo>
                <a:close/>
              </a:path>
            </a:pathLst>
          </a:custGeom>
          <a:solidFill>
            <a:srgbClr val="93328E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icture Placeholder 14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3762371" y="682627"/>
            <a:ext cx="6181728" cy="5443542"/>
          </a:xfrm>
          <a:solidFill>
            <a:srgbClr val="D9D9D9"/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6" name="Text Placeholder 16"/>
          <p:cNvSpPr txBox="1">
            <a:spLocks noGrp="1"/>
          </p:cNvSpPr>
          <p:nvPr>
            <p:ph type="body" idx="4294967295"/>
          </p:nvPr>
        </p:nvSpPr>
        <p:spPr>
          <a:xfrm>
            <a:off x="9753603" y="3453387"/>
            <a:ext cx="2215152" cy="2060572"/>
          </a:xfrm>
        </p:spPr>
        <p:txBody>
          <a:bodyPr anchor="b">
            <a:noAutofit/>
          </a:bodyPr>
          <a:lstStyle>
            <a:lvl1pPr marL="0" indent="0" algn="r">
              <a:spcBef>
                <a:spcPts val="120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Nunc rutrum velit nec lectus hendrerit, at convallis mauris dignissim.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15823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186000374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7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57508" y="632750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3" name="Slide Number Placeholder 1"/>
          <p:cNvSpPr txBox="1"/>
          <p:nvPr/>
        </p:nvSpPr>
        <p:spPr>
          <a:xfrm>
            <a:off x="7118475" y="6356351"/>
            <a:ext cx="4850270" cy="365129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C2ADD2-F833-4836-9593-76BD71C6E243}" type="slidenum">
              <a:t>‹#›</a:t>
            </a:fld>
            <a:endParaRPr lang="en-US" sz="1300" b="0" i="0" u="none" strike="noStrike" kern="1200" cap="none" spc="0" baseline="0">
              <a:solidFill>
                <a:srgbClr val="A4A5A5"/>
              </a:solidFill>
              <a:uFillTx/>
              <a:latin typeface="Arial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00338" y="354330"/>
            <a:ext cx="10564556" cy="84415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5" name="Picture Placeholder 14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6464679" y="3836721"/>
            <a:ext cx="2862072" cy="2203703"/>
          </a:xfrm>
          <a:solidFill>
            <a:srgbClr val="D9D9D9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6" name="Picture Placeholder 14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9326751" y="3836721"/>
            <a:ext cx="2862072" cy="2203703"/>
          </a:xfrm>
          <a:solidFill>
            <a:srgbClr val="D9D9D9"/>
          </a:solidFill>
        </p:spPr>
        <p:txBody>
          <a:bodyPr anchor="ctr" anchorCtr="1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7" name="Rectangle 6" title="Blue decorative backsplash element"/>
          <p:cNvSpPr/>
          <p:nvPr/>
        </p:nvSpPr>
        <p:spPr>
          <a:xfrm>
            <a:off x="-230913" y="3836721"/>
            <a:ext cx="3998662" cy="2206492"/>
          </a:xfrm>
          <a:custGeom>
            <a:avLst/>
            <a:gdLst>
              <a:gd name="f0" fmla="val w"/>
              <a:gd name="f1" fmla="val h"/>
              <a:gd name="f2" fmla="val 0"/>
              <a:gd name="f3" fmla="val 3998664"/>
              <a:gd name="f4" fmla="val 2206491"/>
              <a:gd name="f5" fmla="val 2834064"/>
              <a:gd name="f6" fmla="val 1"/>
              <a:gd name="f7" fmla="val 3562384"/>
              <a:gd name="f8" fmla="val 3745216"/>
              <a:gd name="f9" fmla="val 3764023"/>
              <a:gd name="f10" fmla="val 32314"/>
              <a:gd name="f11" fmla="val 3908996"/>
              <a:gd name="f12" fmla="val 306390"/>
              <a:gd name="f13" fmla="val 685022"/>
              <a:gd name="f14" fmla="val 1103246"/>
              <a:gd name="f15" fmla="val 1521471"/>
              <a:gd name="f16" fmla="val 1900102"/>
              <a:gd name="f17" fmla="val 2174177"/>
              <a:gd name="f18" fmla="val 2649884"/>
              <a:gd name="f19" fmla="val 2379392"/>
              <a:gd name="f20" fmla="val 2203594"/>
              <a:gd name="f21" fmla="*/ f0 1 3998664"/>
              <a:gd name="f22" fmla="*/ f1 1 2206491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3998664"/>
              <a:gd name="f29" fmla="*/ f26 1 2206491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3998664" h="2206491">
                <a:moveTo>
                  <a:pt x="f2" y="f2"/>
                </a:moveTo>
                <a:lnTo>
                  <a:pt x="f5" y="f2"/>
                </a:lnTo>
                <a:lnTo>
                  <a:pt x="f5" y="f6"/>
                </a:lnTo>
                <a:lnTo>
                  <a:pt x="f7" y="f6"/>
                </a:lnTo>
                <a:lnTo>
                  <a:pt x="f8" y="f6"/>
                </a:lnTo>
                <a:lnTo>
                  <a:pt x="f9" y="f10"/>
                </a:lnTo>
                <a:cubicBezTo>
                  <a:pt x="f11" y="f12"/>
                  <a:pt x="f3" y="f13"/>
                  <a:pt x="f3" y="f14"/>
                </a:cubicBezTo>
                <a:cubicBezTo>
                  <a:pt x="f3" y="f15"/>
                  <a:pt x="f11" y="f16"/>
                  <a:pt x="f9" y="f17"/>
                </a:cubicBezTo>
                <a:lnTo>
                  <a:pt x="f8" y="f4"/>
                </a:lnTo>
                <a:lnTo>
                  <a:pt x="f7" y="f4"/>
                </a:lnTo>
                <a:lnTo>
                  <a:pt x="f18" y="f4"/>
                </a:lnTo>
                <a:lnTo>
                  <a:pt x="f19" y="f4"/>
                </a:lnTo>
                <a:lnTo>
                  <a:pt x="f19" y="f20"/>
                </a:lnTo>
                <a:lnTo>
                  <a:pt x="f2" y="f20"/>
                </a:lnTo>
                <a:close/>
              </a:path>
            </a:pathLst>
          </a:custGeom>
          <a:solidFill>
            <a:srgbClr val="489FD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Picture Placeholder 28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3518455" y="3836721"/>
            <a:ext cx="2946233" cy="2203703"/>
          </a:xfrm>
          <a:solidFill>
            <a:srgbClr val="D9D9D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9" name="Content Placeholder 3"/>
          <p:cNvSpPr txBox="1">
            <a:spLocks noGrp="1"/>
          </p:cNvSpPr>
          <p:nvPr>
            <p:ph idx="4294967295"/>
          </p:nvPr>
        </p:nvSpPr>
        <p:spPr>
          <a:xfrm>
            <a:off x="700338" y="1235061"/>
            <a:ext cx="5157782" cy="2420709"/>
          </a:xfrm>
        </p:spPr>
        <p:txBody>
          <a:bodyPr/>
          <a:lstStyle>
            <a:lvl1pPr marL="274320" indent="-274320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Content Placeholder 3"/>
          <p:cNvSpPr txBox="1">
            <a:spLocks noGrp="1"/>
          </p:cNvSpPr>
          <p:nvPr>
            <p:ph idx="4294967295"/>
          </p:nvPr>
        </p:nvSpPr>
        <p:spPr>
          <a:xfrm>
            <a:off x="6107113" y="1235052"/>
            <a:ext cx="5157782" cy="2420709"/>
          </a:xfrm>
        </p:spPr>
        <p:txBody>
          <a:bodyPr/>
          <a:lstStyle>
            <a:lvl1pPr marL="274320" indent="-274320">
              <a:spcBef>
                <a:spcPts val="600"/>
              </a:spcBef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1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2394" y="4280297"/>
            <a:ext cx="2598322" cy="155501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8140627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836542" y="1285116"/>
            <a:ext cx="2993635" cy="17543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8836020" y="3039063"/>
            <a:ext cx="2994029" cy="3060697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673098" y="746122"/>
            <a:ext cx="7616823" cy="50891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-304751" defTabSz="60949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en-US" sz="1200" b="0" i="0" u="none" strike="noStrike" cap="none" spc="0" baseline="0">
                <a:solidFill>
                  <a:srgbClr val="707372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8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105353420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9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6-9.png" title="Colorful pattern backsplash imag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"/>
            <a:ext cx="12188823" cy="685792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609438" y="3486470"/>
            <a:ext cx="10969947" cy="1143000"/>
          </a:xfrm>
        </p:spPr>
        <p:txBody>
          <a:bodyPr anchorCtr="1"/>
          <a:lstStyle>
            <a:lvl1pPr algn="ctr"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67369828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3198808" y="0"/>
            <a:ext cx="8990015" cy="5377403"/>
          </a:xfrm>
          <a:solidFill>
            <a:srgbClr val="D9D9D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 sz="3600"/>
            </a:lvl1pPr>
            <a:lvl2pPr marL="0" lvl="0" indent="0" algn="ctr">
              <a:buNone/>
              <a:defRPr sz="3600"/>
            </a:lvl2pPr>
            <a:lvl3pPr marL="0" lvl="0" indent="0" algn="ctr">
              <a:buNone/>
              <a:defRPr sz="3600"/>
            </a:lvl3pPr>
          </a:lstStyle>
          <a:p>
            <a:pPr lvl="0"/>
            <a:endParaRPr lang="en-US"/>
          </a:p>
          <a:p>
            <a:pPr lvl="0"/>
            <a:r>
              <a:rPr lang="en-US"/>
              <a:t>INSERT PHOTO </a:t>
            </a:r>
          </a:p>
          <a:p>
            <a:pPr lvl="0"/>
            <a:r>
              <a:rPr lang="en-US"/>
              <a:t>(feather/fade to white on left)</a:t>
            </a:r>
          </a:p>
        </p:txBody>
      </p:sp>
      <p:sp>
        <p:nvSpPr>
          <p:cNvPr id="3" name="Rectangle 6"/>
          <p:cNvSpPr/>
          <p:nvPr/>
        </p:nvSpPr>
        <p:spPr>
          <a:xfrm>
            <a:off x="0" y="0"/>
            <a:ext cx="342900" cy="5785061"/>
          </a:xfrm>
          <a:prstGeom prst="rect">
            <a:avLst/>
          </a:prstGeom>
          <a:solidFill>
            <a:srgbClr val="ADCB00">
              <a:alpha val="61000"/>
            </a:srgbClr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4" name="Picture 8" descr="Curve1.png" title="Curved pattern design backsplash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 flipH="1">
            <a:off x="-1" y="4150004"/>
            <a:ext cx="12188823" cy="270798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itle 8"/>
          <p:cNvSpPr txBox="1">
            <a:spLocks noGrp="1"/>
          </p:cNvSpPr>
          <p:nvPr>
            <p:ph type="title"/>
          </p:nvPr>
        </p:nvSpPr>
        <p:spPr>
          <a:xfrm>
            <a:off x="819649" y="5025030"/>
            <a:ext cx="10969947" cy="1143000"/>
          </a:xfrm>
        </p:spPr>
        <p:txBody>
          <a:bodyPr anchor="b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Insert 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628987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09603" y="1492245"/>
            <a:ext cx="5405439" cy="4703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-304751" defTabSz="60949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en-US" sz="1200" b="0" i="0" u="none" strike="noStrike" cap="none" spc="0" baseline="0">
                <a:solidFill>
                  <a:srgbClr val="707372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7"/>
          <p:cNvSpPr txBox="1">
            <a:spLocks noGrp="1"/>
          </p:cNvSpPr>
          <p:nvPr>
            <p:ph idx="4294967295"/>
          </p:nvPr>
        </p:nvSpPr>
        <p:spPr>
          <a:xfrm>
            <a:off x="6159498" y="1492245"/>
            <a:ext cx="5419721" cy="47037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-304751" defTabSz="60949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en-US" sz="1200" b="0" i="0" u="none" strike="noStrike" cap="none" spc="0" baseline="0">
                <a:solidFill>
                  <a:srgbClr val="707372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635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4294967295"/>
          </p:nvPr>
        </p:nvSpPr>
        <p:spPr>
          <a:xfrm>
            <a:off x="609603" y="1587498"/>
            <a:ext cx="10969627" cy="500538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marR="0" lvl="4" indent="-304751" defTabSz="609493" fontAlgn="auto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»"/>
              <a:tabLst/>
              <a:defRPr lang="en-US" sz="1200" b="0" i="0" u="none" strike="noStrike" cap="none" spc="0" baseline="0">
                <a:solidFill>
                  <a:srgbClr val="707372"/>
                </a:solidFill>
                <a:uFillTx/>
                <a:latin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282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73347" y="4764508"/>
            <a:ext cx="10969947" cy="81815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73502" y="5590129"/>
            <a:ext cx="10969627" cy="94302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4" name="Picture Placeholder 7"/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88823" cy="4487774"/>
          </a:xfrm>
          <a:solidFill>
            <a:srgbClr val="E2E3E3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46667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76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5729657" y="914564"/>
            <a:ext cx="5686479" cy="5098017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indent="-365760">
              <a:spcBef>
                <a:spcPts val="1200"/>
              </a:spcBef>
              <a:defRPr sz="2000"/>
            </a:lvl2pPr>
            <a:lvl3pPr marL="1005840" indent="-274320">
              <a:spcBef>
                <a:spcPts val="1200"/>
              </a:spcBef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3" descr="Curve1.png" title="Curved pattern design backsplash 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82923" cy="13560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4" name="TextBox 7"/>
          <p:cNvSpPr txBox="1"/>
          <p:nvPr/>
        </p:nvSpPr>
        <p:spPr>
          <a:xfrm>
            <a:off x="545704" y="6350361"/>
            <a:ext cx="3734793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5" name="Picture Placeholder 12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0" y="962186"/>
            <a:ext cx="4883152" cy="5895813"/>
          </a:xfrm>
          <a:solidFill>
            <a:srgbClr val="D9D9D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6" name="TextBox 18"/>
          <p:cNvSpPr txBox="1"/>
          <p:nvPr/>
        </p:nvSpPr>
        <p:spPr>
          <a:xfrm>
            <a:off x="292022" y="6330043"/>
            <a:ext cx="3734793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438" y="217490"/>
            <a:ext cx="3836831" cy="11430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Heading Title</a:t>
            </a:r>
          </a:p>
        </p:txBody>
      </p:sp>
    </p:spTree>
    <p:extLst>
      <p:ext uri="{BB962C8B-B14F-4D97-AF65-F5344CB8AC3E}">
        <p14:creationId xmlns:p14="http://schemas.microsoft.com/office/powerpoint/2010/main" val="279530999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urve1.png" title="Curved pattern design backsplash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03656" cy="1356046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3" name="TextBox 10"/>
          <p:cNvSpPr txBox="1"/>
          <p:nvPr/>
        </p:nvSpPr>
        <p:spPr>
          <a:xfrm>
            <a:off x="545704" y="6350361"/>
            <a:ext cx="3734793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4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6424254" y="801206"/>
            <a:ext cx="5544491" cy="5098017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 indent="-365760">
              <a:spcBef>
                <a:spcPts val="1200"/>
              </a:spcBef>
              <a:defRPr sz="2000"/>
            </a:lvl2pPr>
            <a:lvl3pPr marL="1005840" indent="-274320">
              <a:spcBef>
                <a:spcPts val="1200"/>
              </a:spcBef>
              <a:defRPr sz="16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23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0" y="730441"/>
            <a:ext cx="6103656" cy="6127558"/>
          </a:xfrm>
          <a:solidFill>
            <a:srgbClr val="D9D9D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292022" y="6330043"/>
            <a:ext cx="3734793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7" name="Title 2"/>
          <p:cNvSpPr txBox="1">
            <a:spLocks noGrp="1"/>
          </p:cNvSpPr>
          <p:nvPr>
            <p:ph type="title"/>
          </p:nvPr>
        </p:nvSpPr>
        <p:spPr>
          <a:xfrm>
            <a:off x="609438" y="217490"/>
            <a:ext cx="4545491" cy="1143000"/>
          </a:xfr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Heading Title</a:t>
            </a:r>
          </a:p>
        </p:txBody>
      </p:sp>
    </p:spTree>
    <p:extLst>
      <p:ext uri="{BB962C8B-B14F-4D97-AF65-F5344CB8AC3E}">
        <p14:creationId xmlns:p14="http://schemas.microsoft.com/office/powerpoint/2010/main" val="21676798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57250" y="217490"/>
            <a:ext cx="10722135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4294967295"/>
          </p:nvPr>
        </p:nvSpPr>
        <p:spPr>
          <a:xfrm>
            <a:off x="857250" y="1317622"/>
            <a:ext cx="10722135" cy="4765679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</a:lstStyle>
          <a:p>
            <a:pPr lvl="0"/>
            <a:r>
              <a:rPr lang="en-US"/>
              <a:t>Insert text here</a:t>
            </a:r>
          </a:p>
        </p:txBody>
      </p:sp>
      <p:pic>
        <p:nvPicPr>
          <p:cNvPr id="4" name="Picture 4" descr="left edge.png" title="Color pattern decorative ed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19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5" name="TextBox 5"/>
          <p:cNvSpPr txBox="1"/>
          <p:nvPr/>
        </p:nvSpPr>
        <p:spPr>
          <a:xfrm>
            <a:off x="857250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24290486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82669" y="122236"/>
            <a:ext cx="10515600" cy="102076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82669" y="1185867"/>
            <a:ext cx="5157782" cy="63339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3328E"/>
                </a:solidFill>
              </a:defRPr>
            </a:lvl1pPr>
          </a:lstStyle>
          <a:p>
            <a:pPr lvl="0"/>
            <a:r>
              <a:rPr lang="en-US"/>
              <a:t>ALL CAPS SUBHEAD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4294967295"/>
          </p:nvPr>
        </p:nvSpPr>
        <p:spPr>
          <a:xfrm>
            <a:off x="982669" y="1862120"/>
            <a:ext cx="5157782" cy="4324362"/>
          </a:xfrm>
        </p:spPr>
        <p:txBody>
          <a:bodyPr/>
          <a:lstStyle>
            <a:lvl1pPr marL="274320" indent="-274320">
              <a:spcBef>
                <a:spcPts val="600"/>
              </a:spcBef>
              <a:defRPr sz="2000"/>
            </a:lvl1pPr>
            <a:lvl2pPr marL="576072" indent="-274320">
              <a:defRPr sz="1600"/>
            </a:lvl2pPr>
            <a:lvl3pPr marL="850392" indent="-274320">
              <a:defRPr sz="1600"/>
            </a:lvl3pPr>
            <a:lvl4pPr marL="1143000" indent="-27432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6443676" y="1185867"/>
            <a:ext cx="5183184" cy="633395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3328E"/>
                </a:solidFill>
              </a:defRPr>
            </a:lvl1pPr>
          </a:lstStyle>
          <a:p>
            <a:pPr lvl="0"/>
            <a:r>
              <a:rPr lang="en-US"/>
              <a:t>ALL CAPS SUBHEAD</a:t>
            </a:r>
          </a:p>
        </p:txBody>
      </p:sp>
      <p:pic>
        <p:nvPicPr>
          <p:cNvPr id="6" name="Picture 11" descr="left edge.png" title="Color pattern decorative ed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19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Content Placeholder 3"/>
          <p:cNvSpPr txBox="1">
            <a:spLocks noGrp="1"/>
          </p:cNvSpPr>
          <p:nvPr>
            <p:ph idx="4294967295"/>
          </p:nvPr>
        </p:nvSpPr>
        <p:spPr>
          <a:xfrm>
            <a:off x="6443676" y="1862120"/>
            <a:ext cx="5157782" cy="4324362"/>
          </a:xfrm>
        </p:spPr>
        <p:txBody>
          <a:bodyPr/>
          <a:lstStyle>
            <a:lvl1pPr marL="274320" indent="-274320">
              <a:spcBef>
                <a:spcPts val="600"/>
              </a:spcBef>
              <a:defRPr sz="2000"/>
            </a:lvl1pPr>
            <a:lvl2pPr marL="576072" indent="-274320">
              <a:defRPr sz="1600"/>
            </a:lvl2pPr>
            <a:lvl3pPr marL="850392" indent="-274320">
              <a:defRPr sz="1600"/>
            </a:lvl3pPr>
            <a:lvl4pPr marL="1143000" indent="-27432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97305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27913006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19018" y="334158"/>
            <a:ext cx="11406317" cy="780266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018" y="1114425"/>
            <a:ext cx="3429000" cy="68591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3328E"/>
                </a:solidFill>
              </a:defRPr>
            </a:lvl1pPr>
          </a:lstStyle>
          <a:p>
            <a:pPr lvl="0"/>
            <a:r>
              <a:rPr lang="en-US"/>
              <a:t>ALL CAPS SUBHEAD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84152" y="1114425"/>
            <a:ext cx="3429000" cy="68591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3328E"/>
                </a:solidFill>
              </a:defRPr>
            </a:lvl1pPr>
          </a:lstStyle>
          <a:p>
            <a:pPr lvl="0"/>
            <a:r>
              <a:rPr lang="en-US"/>
              <a:t>ALL CAPS SUBHEAD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8339126" y="1114425"/>
            <a:ext cx="3429000" cy="685918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3328E"/>
                </a:solidFill>
              </a:defRPr>
            </a:lvl1pPr>
          </a:lstStyle>
          <a:p>
            <a:pPr lvl="0"/>
            <a:r>
              <a:rPr lang="en-US"/>
              <a:t>ALL CAPS SUBHEAD</a:t>
            </a:r>
          </a:p>
        </p:txBody>
      </p:sp>
      <p:pic>
        <p:nvPicPr>
          <p:cNvPr id="6" name="Picture 9" descr="left edge.png" title="Color pattern decorative ed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2628" cy="685190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  <p:sp>
        <p:nvSpPr>
          <p:cNvPr id="7" name="Content Placeholder 3"/>
          <p:cNvSpPr txBox="1">
            <a:spLocks noGrp="1"/>
          </p:cNvSpPr>
          <p:nvPr>
            <p:ph idx="4294967295"/>
          </p:nvPr>
        </p:nvSpPr>
        <p:spPr>
          <a:xfrm>
            <a:off x="819018" y="1845295"/>
            <a:ext cx="3429000" cy="4324362"/>
          </a:xfrm>
        </p:spPr>
        <p:txBody>
          <a:bodyPr/>
          <a:lstStyle>
            <a:lvl1pPr marL="274320" indent="-274320">
              <a:spcBef>
                <a:spcPts val="1200"/>
              </a:spcBef>
              <a:defRPr sz="2000"/>
            </a:lvl1pPr>
            <a:lvl2pPr marL="576072" indent="-274320">
              <a:spcBef>
                <a:spcPts val="600"/>
              </a:spcBef>
              <a:defRPr sz="1600"/>
            </a:lvl2pPr>
            <a:lvl3pPr marL="850392" indent="-274320">
              <a:spcBef>
                <a:spcPts val="600"/>
              </a:spcBef>
              <a:defRPr sz="1600"/>
            </a:lvl3pPr>
            <a:lvl4pPr marL="1143000" indent="-274320"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3"/>
          <p:cNvSpPr txBox="1">
            <a:spLocks noGrp="1"/>
          </p:cNvSpPr>
          <p:nvPr>
            <p:ph idx="4294967295"/>
          </p:nvPr>
        </p:nvSpPr>
        <p:spPr>
          <a:xfrm>
            <a:off x="4587206" y="1845295"/>
            <a:ext cx="3429000" cy="4324362"/>
          </a:xfrm>
        </p:spPr>
        <p:txBody>
          <a:bodyPr/>
          <a:lstStyle>
            <a:lvl1pPr marL="274320" indent="-274320">
              <a:spcBef>
                <a:spcPts val="1200"/>
              </a:spcBef>
              <a:defRPr sz="2000"/>
            </a:lvl1pPr>
            <a:lvl2pPr marL="576072" indent="-274320">
              <a:spcBef>
                <a:spcPts val="600"/>
              </a:spcBef>
              <a:defRPr sz="1600"/>
            </a:lvl2pPr>
            <a:lvl3pPr marL="850392" indent="-274320">
              <a:spcBef>
                <a:spcPts val="600"/>
              </a:spcBef>
              <a:defRPr sz="1600"/>
            </a:lvl3pPr>
            <a:lvl4pPr marL="1143000" indent="-274320"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3"/>
          <p:cNvSpPr txBox="1">
            <a:spLocks noGrp="1"/>
          </p:cNvSpPr>
          <p:nvPr>
            <p:ph idx="4294967295"/>
          </p:nvPr>
        </p:nvSpPr>
        <p:spPr>
          <a:xfrm>
            <a:off x="8339126" y="1845295"/>
            <a:ext cx="3429000" cy="4324362"/>
          </a:xfrm>
        </p:spPr>
        <p:txBody>
          <a:bodyPr/>
          <a:lstStyle>
            <a:lvl1pPr marL="274320" indent="-274320">
              <a:spcBef>
                <a:spcPts val="1200"/>
              </a:spcBef>
              <a:defRPr sz="2000"/>
            </a:lvl1pPr>
            <a:lvl2pPr marL="576072" indent="-274320">
              <a:spcBef>
                <a:spcPts val="600"/>
              </a:spcBef>
              <a:defRPr sz="1600"/>
            </a:lvl2pPr>
            <a:lvl3pPr marL="850392" indent="-274320">
              <a:spcBef>
                <a:spcPts val="600"/>
              </a:spcBef>
              <a:defRPr sz="1600"/>
            </a:lvl3pPr>
            <a:lvl4pPr marL="1143000" indent="-274320">
              <a:spcBef>
                <a:spcPts val="600"/>
              </a:spcBef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81901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</p:spTree>
    <p:extLst>
      <p:ext uri="{BB962C8B-B14F-4D97-AF65-F5344CB8AC3E}">
        <p14:creationId xmlns:p14="http://schemas.microsoft.com/office/powerpoint/2010/main" val="143247129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5252697" y="3981553"/>
            <a:ext cx="6939409" cy="2876446"/>
          </a:xfrm>
          <a:solidFill>
            <a:srgbClr val="D9D9D9"/>
          </a:solidFill>
        </p:spPr>
        <p:txBody>
          <a:bodyPr anchor="ctr" anchorCtr="1">
            <a:noAutofit/>
          </a:bodyPr>
          <a:lstStyle>
            <a:lvl1pPr marL="0" indent="0" algn="ctr">
              <a:buNone/>
              <a:defRPr/>
            </a:lvl1pPr>
            <a:lvl2pPr marL="0" lvl="0" indent="0" algn="ctr">
              <a:buNone/>
              <a:defRPr sz="3200"/>
            </a:lvl2pPr>
          </a:lstStyle>
          <a:p>
            <a:pPr lvl="0"/>
            <a:endParaRPr lang="en-US"/>
          </a:p>
          <a:p>
            <a:pPr lvl="0"/>
            <a:r>
              <a:rPr lang="en-US"/>
              <a:t>Insert image here</a:t>
            </a:r>
          </a:p>
        </p:txBody>
      </p:sp>
      <p:sp>
        <p:nvSpPr>
          <p:cNvPr id="3" name="Rectangle 6"/>
          <p:cNvSpPr/>
          <p:nvPr/>
        </p:nvSpPr>
        <p:spPr>
          <a:xfrm>
            <a:off x="3397124" y="3219163"/>
            <a:ext cx="918523" cy="1796731"/>
          </a:xfrm>
          <a:prstGeom prst="rect">
            <a:avLst/>
          </a:prstGeom>
          <a:solidFill>
            <a:srgbClr val="489FD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Rectangle 7"/>
          <p:cNvSpPr/>
          <p:nvPr/>
        </p:nvSpPr>
        <p:spPr>
          <a:xfrm>
            <a:off x="521610" y="1284494"/>
            <a:ext cx="918523" cy="1304126"/>
          </a:xfrm>
          <a:prstGeom prst="rect">
            <a:avLst/>
          </a:prstGeom>
          <a:solidFill>
            <a:srgbClr val="ADCB00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906133" y="1483952"/>
            <a:ext cx="3105887" cy="3055238"/>
          </a:xfrm>
          <a:prstGeom prst="rect">
            <a:avLst/>
          </a:prstGeom>
          <a:solidFill>
            <a:srgbClr val="320A52">
              <a:alpha val="85000"/>
            </a:srgbClr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cxnSp>
        <p:nvCxnSpPr>
          <p:cNvPr id="6" name="Straight Connector 12"/>
          <p:cNvCxnSpPr/>
          <p:nvPr/>
        </p:nvCxnSpPr>
        <p:spPr>
          <a:xfrm>
            <a:off x="5255989" y="576611"/>
            <a:ext cx="0" cy="3119238"/>
          </a:xfrm>
          <a:prstGeom prst="straightConnector1">
            <a:avLst/>
          </a:prstGeom>
          <a:noFill/>
          <a:ln w="25402" cap="flat">
            <a:solidFill>
              <a:srgbClr val="ADCB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cxnSp>
      <p:sp>
        <p:nvSpPr>
          <p:cNvPr id="7" name="Oval 26"/>
          <p:cNvSpPr/>
          <p:nvPr/>
        </p:nvSpPr>
        <p:spPr>
          <a:xfrm>
            <a:off x="5255989" y="442441"/>
            <a:ext cx="135221" cy="13416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5221"/>
              <a:gd name="f7" fmla="val 134173"/>
              <a:gd name="f8" fmla="val 60071"/>
              <a:gd name="f9" fmla="val 60541"/>
              <a:gd name="f10" fmla="+- 0 0 -90"/>
              <a:gd name="f11" fmla="*/ f3 1 135221"/>
              <a:gd name="f12" fmla="*/ f4 1 134173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135221"/>
              <a:gd name="f21" fmla="*/ f17 1 134173"/>
              <a:gd name="f22" fmla="*/ 135221 f18 1"/>
              <a:gd name="f23" fmla="*/ 0 f18 1"/>
              <a:gd name="f24" fmla="*/ 134173 f17 1"/>
              <a:gd name="f25" fmla="*/ 0 f17 1"/>
              <a:gd name="f26" fmla="+- f19 0 f1"/>
              <a:gd name="f27" fmla="*/ f22 1 135221"/>
              <a:gd name="f28" fmla="*/ f23 1 135221"/>
              <a:gd name="f29" fmla="*/ f24 1 134173"/>
              <a:gd name="f30" fmla="*/ f25 1 134173"/>
              <a:gd name="f31" fmla="*/ f13 1 f20"/>
              <a:gd name="f32" fmla="*/ f14 1 f20"/>
              <a:gd name="f33" fmla="*/ f13 1 f21"/>
              <a:gd name="f34" fmla="*/ f15 1 f21"/>
              <a:gd name="f35" fmla="*/ f28 1 f20"/>
              <a:gd name="f36" fmla="*/ f29 1 f21"/>
              <a:gd name="f37" fmla="*/ f27 1 f20"/>
              <a:gd name="f38" fmla="*/ f30 1 f21"/>
              <a:gd name="f39" fmla="*/ f31 f11 1"/>
              <a:gd name="f40" fmla="*/ f32 f11 1"/>
              <a:gd name="f41" fmla="*/ f34 f12 1"/>
              <a:gd name="f42" fmla="*/ f33 f12 1"/>
              <a:gd name="f43" fmla="*/ f35 f11 1"/>
              <a:gd name="f44" fmla="*/ f36 f12 1"/>
              <a:gd name="f45" fmla="*/ f37 f11 1"/>
              <a:gd name="f46" fmla="*/ f3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3" y="f44"/>
              </a:cxn>
              <a:cxn ang="f26">
                <a:pos x="f45" y="f46"/>
              </a:cxn>
            </a:cxnLst>
            <a:rect l="f39" t="f42" r="f40" b="f41"/>
            <a:pathLst>
              <a:path w="135221" h="134173">
                <a:moveTo>
                  <a:pt x="f5" y="f7"/>
                </a:moveTo>
                <a:cubicBezTo>
                  <a:pt x="f5" y="f8"/>
                  <a:pt x="f9" y="f5"/>
                  <a:pt x="f6" y="f5"/>
                </a:cubicBezTo>
              </a:path>
            </a:pathLst>
          </a:custGeom>
          <a:noFill/>
          <a:ln w="25402" cap="flat">
            <a:solidFill>
              <a:srgbClr val="ADCB00"/>
            </a:solidFill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657508" y="6350361"/>
            <a:ext cx="3684401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A4A5A5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9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00498" y="1715597"/>
            <a:ext cx="2800350" cy="2287517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“Insert quote here”</a:t>
            </a:r>
          </a:p>
        </p:txBody>
      </p:sp>
      <p:sp>
        <p:nvSpPr>
          <p:cNvPr id="10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11617" y="3981553"/>
            <a:ext cx="2800350" cy="418246"/>
          </a:xfrm>
        </p:spPr>
        <p:txBody>
          <a:bodyPr/>
          <a:lstStyle>
            <a:lvl1pPr marL="0" indent="0" algn="r">
              <a:buNone/>
              <a:defRPr sz="1400" b="1">
                <a:solidFill>
                  <a:srgbClr val="ADCB00"/>
                </a:solidFill>
              </a:defRPr>
            </a:lvl1pPr>
          </a:lstStyle>
          <a:p>
            <a:pPr lvl="0"/>
            <a:r>
              <a:rPr lang="en-US"/>
              <a:t>NAME HERE ALL CAPS</a:t>
            </a:r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505044" y="1294543"/>
            <a:ext cx="6153555" cy="3326038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000"/>
            </a:lvl1pPr>
            <a:lvl2pPr marL="0" lvl="0" indent="0">
              <a:spcBef>
                <a:spcPts val="1200"/>
              </a:spcBef>
              <a:buNone/>
              <a:defRPr sz="2000"/>
            </a:lvl2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  <a:p>
            <a:pPr lvl="0"/>
            <a:r>
              <a:rPr lang="en-US"/>
              <a:t>Fusce posuere, magna sed pulvinar ultricies, purus lectus malesuada libero, sit amet commodo magna eros quis urna.</a:t>
            </a:r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5505044" y="442441"/>
            <a:ext cx="6153555" cy="842061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</p:spTree>
    <p:extLst>
      <p:ext uri="{BB962C8B-B14F-4D97-AF65-F5344CB8AC3E}">
        <p14:creationId xmlns:p14="http://schemas.microsoft.com/office/powerpoint/2010/main" val="386063119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Minneapolis Colle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 title="Blue curved backsplash image"/>
          <p:cNvSpPr/>
          <p:nvPr/>
        </p:nvSpPr>
        <p:spPr>
          <a:xfrm>
            <a:off x="0" y="2527447"/>
            <a:ext cx="12188823" cy="43305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40950"/>
              <a:gd name="f7" fmla="val 1509060"/>
              <a:gd name="f8" fmla="val 2420397"/>
              <a:gd name="f9" fmla="val 1"/>
              <a:gd name="f10" fmla="val 2801773"/>
              <a:gd name="f11" fmla="val 2982850"/>
              <a:gd name="f12" fmla="val -422"/>
              <a:gd name="f13" fmla="val 3328817"/>
              <a:gd name="f14" fmla="val 40395"/>
              <a:gd name="f15" fmla="val 69847"/>
              <a:gd name="f16" fmla="val 527143"/>
              <a:gd name="f17" fmla="val 58167"/>
              <a:gd name="f18" fmla="val 510644"/>
              <a:gd name="f19" fmla="val 246345"/>
              <a:gd name="f20" fmla="val 438668"/>
              <a:gd name="f21" fmla="val 544444"/>
              <a:gd name="f22" fmla="val 350265"/>
              <a:gd name="f23" fmla="val 1002854"/>
              <a:gd name="f24" fmla="val 213253"/>
              <a:gd name="f25" fmla="val 1575472"/>
              <a:gd name="f26" fmla="val 44824"/>
              <a:gd name="f27" fmla="+- 0 0 -90"/>
              <a:gd name="f28" fmla="*/ f3 1 3540950"/>
              <a:gd name="f29" fmla="*/ f4 1 1509060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3540950"/>
              <a:gd name="f38" fmla="*/ f34 1 1509060"/>
              <a:gd name="f39" fmla="*/ 3328817 f35 1"/>
              <a:gd name="f40" fmla="*/ 3540950 f35 1"/>
              <a:gd name="f41" fmla="*/ 0 f35 1"/>
              <a:gd name="f42" fmla="*/ 2420397 f35 1"/>
              <a:gd name="f43" fmla="*/ 1 f34 1"/>
              <a:gd name="f44" fmla="*/ 40395 f34 1"/>
              <a:gd name="f45" fmla="*/ 69847 f34 1"/>
              <a:gd name="f46" fmla="*/ 1509060 f34 1"/>
              <a:gd name="f47" fmla="*/ 527143 f34 1"/>
              <a:gd name="f48" fmla="*/ 544444 f35 1"/>
              <a:gd name="f49" fmla="*/ 350265 f34 1"/>
              <a:gd name="f50" fmla="+- f36 0 f1"/>
              <a:gd name="f51" fmla="*/ f39 1 3540950"/>
              <a:gd name="f52" fmla="*/ f40 1 3540950"/>
              <a:gd name="f53" fmla="*/ f41 1 3540950"/>
              <a:gd name="f54" fmla="*/ f42 1 3540950"/>
              <a:gd name="f55" fmla="*/ f43 1 1509060"/>
              <a:gd name="f56" fmla="*/ f44 1 1509060"/>
              <a:gd name="f57" fmla="*/ f45 1 1509060"/>
              <a:gd name="f58" fmla="*/ f46 1 1509060"/>
              <a:gd name="f59" fmla="*/ f47 1 1509060"/>
              <a:gd name="f60" fmla="*/ f48 1 3540950"/>
              <a:gd name="f61" fmla="*/ f49 1 1509060"/>
              <a:gd name="f62" fmla="*/ f30 1 f37"/>
              <a:gd name="f63" fmla="*/ f31 1 f37"/>
              <a:gd name="f64" fmla="*/ f30 1 f38"/>
              <a:gd name="f65" fmla="*/ f32 1 f38"/>
              <a:gd name="f66" fmla="*/ f54 1 f37"/>
              <a:gd name="f67" fmla="*/ f55 1 f38"/>
              <a:gd name="f68" fmla="*/ f51 1 f37"/>
              <a:gd name="f69" fmla="*/ f56 1 f38"/>
              <a:gd name="f70" fmla="*/ f52 1 f37"/>
              <a:gd name="f71" fmla="*/ f57 1 f38"/>
              <a:gd name="f72" fmla="*/ f58 1 f38"/>
              <a:gd name="f73" fmla="*/ f53 1 f37"/>
              <a:gd name="f74" fmla="*/ f59 1 f38"/>
              <a:gd name="f75" fmla="*/ f60 1 f37"/>
              <a:gd name="f76" fmla="*/ f61 1 f38"/>
              <a:gd name="f77" fmla="*/ f62 f28 1"/>
              <a:gd name="f78" fmla="*/ f63 f28 1"/>
              <a:gd name="f79" fmla="*/ f65 f29 1"/>
              <a:gd name="f80" fmla="*/ f64 f29 1"/>
              <a:gd name="f81" fmla="*/ f66 f28 1"/>
              <a:gd name="f82" fmla="*/ f67 f29 1"/>
              <a:gd name="f83" fmla="*/ f68 f28 1"/>
              <a:gd name="f84" fmla="*/ f69 f29 1"/>
              <a:gd name="f85" fmla="*/ f70 f28 1"/>
              <a:gd name="f86" fmla="*/ f71 f29 1"/>
              <a:gd name="f87" fmla="*/ f72 f29 1"/>
              <a:gd name="f88" fmla="*/ f73 f28 1"/>
              <a:gd name="f89" fmla="*/ f74 f29 1"/>
              <a:gd name="f90" fmla="*/ f75 f28 1"/>
              <a:gd name="f91" fmla="*/ f7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0">
                <a:pos x="f81" y="f82"/>
              </a:cxn>
              <a:cxn ang="f50">
                <a:pos x="f83" y="f84"/>
              </a:cxn>
              <a:cxn ang="f50">
                <a:pos x="f85" y="f86"/>
              </a:cxn>
              <a:cxn ang="f50">
                <a:pos x="f85" y="f87"/>
              </a:cxn>
              <a:cxn ang="f50">
                <a:pos x="f88" y="f87"/>
              </a:cxn>
              <a:cxn ang="f50">
                <a:pos x="f88" y="f89"/>
              </a:cxn>
              <a:cxn ang="f50">
                <a:pos x="f90" y="f91"/>
              </a:cxn>
              <a:cxn ang="f50">
                <a:pos x="f81" y="f82"/>
              </a:cxn>
            </a:cxnLst>
            <a:rect l="f77" t="f80" r="f78" b="f79"/>
            <a:pathLst>
              <a:path w="3540950" h="1509060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lnTo>
                  <a:pt x="f6" y="f15"/>
                </a:lnTo>
                <a:lnTo>
                  <a:pt x="f6" y="f7"/>
                </a:lnTo>
                <a:lnTo>
                  <a:pt x="f5" y="f7"/>
                </a:lnTo>
                <a:lnTo>
                  <a:pt x="f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8" y="f9"/>
                </a:cubicBezTo>
                <a:close/>
              </a:path>
            </a:pathLst>
          </a:custGeom>
          <a:solidFill>
            <a:srgbClr val="489FDF"/>
          </a:solidFill>
          <a:ln cap="flat"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icture Placeholder 10" title="Photo placeholder"/>
          <p:cNvSpPr txBox="1">
            <a:spLocks noGrp="1"/>
          </p:cNvSpPr>
          <p:nvPr>
            <p:ph type="pic" idx="4294967295"/>
          </p:nvPr>
        </p:nvSpPr>
        <p:spPr>
          <a:xfrm>
            <a:off x="671517" y="634995"/>
            <a:ext cx="4368802" cy="5500116"/>
          </a:xfrm>
          <a:solidFill>
            <a:srgbClr val="D9D9D9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Insert image here</a:t>
            </a:r>
          </a:p>
        </p:txBody>
      </p:sp>
      <p:sp>
        <p:nvSpPr>
          <p:cNvPr id="4" name="Slide Number Placeholder 1"/>
          <p:cNvSpPr txBox="1">
            <a:spLocks noGrp="1"/>
          </p:cNvSpPr>
          <p:nvPr>
            <p:ph type="sldNum" sz="quarter" idx="8"/>
          </p:nvPr>
        </p:nvSpPr>
        <p:spPr>
          <a:xfrm>
            <a:off x="9124687" y="6356351"/>
            <a:ext cx="284405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lvl="0"/>
            <a:fld id="{0EDCF51D-5060-43FB-B3C4-48948CB27AB1}" type="slidenum">
              <a:t>‹#›</a:t>
            </a:fld>
            <a:endParaRPr lang="en-US"/>
          </a:p>
        </p:txBody>
      </p:sp>
      <p:sp>
        <p:nvSpPr>
          <p:cNvPr id="5" name="TextBox 8"/>
          <p:cNvSpPr txBox="1"/>
          <p:nvPr/>
        </p:nvSpPr>
        <p:spPr>
          <a:xfrm>
            <a:off x="545704" y="6350361"/>
            <a:ext cx="3734793" cy="292388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60949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 Minneapolis Community and Technical College </a:t>
            </a:r>
          </a:p>
        </p:txBody>
      </p:sp>
      <p:sp>
        <p:nvSpPr>
          <p:cNvPr id="6" name="Text Placeholder 12"/>
          <p:cNvSpPr txBox="1">
            <a:spLocks noGrp="1"/>
          </p:cNvSpPr>
          <p:nvPr>
            <p:ph type="body" idx="4294967295"/>
          </p:nvPr>
        </p:nvSpPr>
        <p:spPr>
          <a:xfrm>
            <a:off x="5526432" y="3109581"/>
            <a:ext cx="6132167" cy="3240779"/>
          </a:xfrm>
        </p:spPr>
        <p:txBody>
          <a:bodyPr/>
          <a:lstStyle>
            <a:lvl1pPr>
              <a:spcBef>
                <a:spcPts val="1200"/>
              </a:spcBef>
              <a:defRPr sz="2400">
                <a:solidFill>
                  <a:srgbClr val="FFFFFF"/>
                </a:solidFill>
              </a:defRPr>
            </a:lvl1pPr>
            <a:lvl2pPr indent="-365760">
              <a:spcBef>
                <a:spcPts val="1200"/>
              </a:spcBef>
              <a:defRPr sz="2000">
                <a:solidFill>
                  <a:srgbClr val="FFFFFF"/>
                </a:solidFill>
              </a:defRPr>
            </a:lvl2pPr>
            <a:lvl3pPr marL="1005840" indent="-274320">
              <a:spcBef>
                <a:spcPts val="1200"/>
              </a:spcBef>
              <a:defRPr sz="1600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15"/>
          <p:cNvSpPr txBox="1">
            <a:spLocks noGrp="1"/>
          </p:cNvSpPr>
          <p:nvPr>
            <p:ph type="body" idx="4294967295"/>
          </p:nvPr>
        </p:nvSpPr>
        <p:spPr>
          <a:xfrm>
            <a:off x="5505044" y="1245010"/>
            <a:ext cx="6132515" cy="16748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5505044" y="634995"/>
            <a:ext cx="6074340" cy="61000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Heading Title</a:t>
            </a:r>
          </a:p>
        </p:txBody>
      </p:sp>
    </p:spTree>
    <p:extLst>
      <p:ext uri="{BB962C8B-B14F-4D97-AF65-F5344CB8AC3E}">
        <p14:creationId xmlns:p14="http://schemas.microsoft.com/office/powerpoint/2010/main" val="3739459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09438" y="217490"/>
            <a:ext cx="10969947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09438" y="1600200"/>
            <a:ext cx="10969947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121898" tIns="60944" rIns="121898" bIns="60944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marL="0" marR="0" lvl="0" indent="0" algn="l" defTabSz="609493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582C83"/>
          </a:solidFill>
          <a:uFillTx/>
          <a:latin typeface="Arial"/>
        </a:defRPr>
      </a:lvl1pPr>
    </p:titleStyle>
    <p:bodyStyle>
      <a:lvl1pPr marL="347472" marR="0" lvl="0" indent="-347472" algn="l" defTabSz="609493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•"/>
        <a:tabLst/>
        <a:defRPr lang="en-US" sz="3200" b="0" i="0" u="none" strike="noStrike" kern="1200" cap="none" spc="0" baseline="0">
          <a:solidFill>
            <a:srgbClr val="707372"/>
          </a:solidFill>
          <a:uFillTx/>
          <a:latin typeface="Arial"/>
        </a:defRPr>
      </a:lvl1pPr>
      <a:lvl2pPr marL="731520" marR="0" lvl="1" indent="-347472" algn="l" defTabSz="609493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–"/>
        <a:tabLst/>
        <a:defRPr lang="en-US" sz="2600" b="0" i="0" u="none" strike="noStrike" kern="1200" cap="none" spc="0" baseline="0">
          <a:solidFill>
            <a:srgbClr val="707372"/>
          </a:solidFill>
          <a:uFillTx/>
          <a:latin typeface="Arial"/>
        </a:defRPr>
      </a:lvl2pPr>
      <a:lvl3pPr marL="1051560" marR="0" lvl="2" indent="-301752" algn="l" defTabSz="609493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•"/>
        <a:tabLst/>
        <a:defRPr lang="en-US" sz="2000" b="0" i="0" u="none" strike="noStrike" kern="1200" cap="none" spc="0" baseline="0">
          <a:solidFill>
            <a:srgbClr val="707372"/>
          </a:solidFill>
          <a:uFillTx/>
          <a:latin typeface="Arial"/>
        </a:defRPr>
      </a:lvl3pPr>
      <a:lvl4pPr marL="1389888" marR="0" lvl="3" indent="-310896" algn="l" defTabSz="609493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Font typeface="Arial"/>
        <a:buChar char="–"/>
        <a:tabLst/>
        <a:defRPr lang="en-US" sz="1600" b="0" i="0" u="none" strike="noStrike" kern="1200" cap="none" spc="0" baseline="0">
          <a:solidFill>
            <a:srgbClr val="707372"/>
          </a:solidFill>
          <a:uFillTx/>
          <a:latin typeface="Arial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gheredjobs.com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n.weng@minneapolis.edu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of Presentation"/>
          <p:cNvSpPr txBox="1">
            <a:spLocks noGrp="1"/>
          </p:cNvSpPr>
          <p:nvPr>
            <p:ph type="title"/>
          </p:nvPr>
        </p:nvSpPr>
        <p:spPr>
          <a:xfrm>
            <a:off x="117987" y="2748127"/>
            <a:ext cx="11779045" cy="3858926"/>
          </a:xfrm>
        </p:spPr>
        <p:txBody>
          <a:bodyPr>
            <a:noAutofit/>
          </a:bodyPr>
          <a:lstStyle/>
          <a:p>
            <a:pPr lvl="0" algn="r"/>
            <a:r>
              <a:rPr lang="en-US" sz="5400" dirty="0"/>
              <a:t>From faculty to higher ed administration </a:t>
            </a:r>
            <a:br>
              <a:rPr lang="en-US" sz="4400" dirty="0"/>
            </a:br>
            <a:r>
              <a:rPr lang="en-US" sz="4400" dirty="0">
                <a:latin typeface="Arabic Typesetting" panose="03020402040406030203" pitchFamily="66" charset="-78"/>
                <a:ea typeface="Verdana" panose="020B0604030504040204" pitchFamily="34" charset="0"/>
                <a:cs typeface="Arabic Typesetting" panose="03020402040406030203" pitchFamily="66" charset="-78"/>
              </a:rPr>
              <a:t>A Taiwanese mathematician's journey</a:t>
            </a: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Ben Weng</a:t>
            </a:r>
            <a:endParaRPr lang="en-US" sz="4000" dirty="0"/>
          </a:p>
        </p:txBody>
      </p:sp>
      <p:pic>
        <p:nvPicPr>
          <p:cNvPr id="3" name="Minneapolis College Logo" descr="Minneapolis Community and Technical College logo" title="Minneapolis Colleg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47" y="250947"/>
            <a:ext cx="3033640" cy="2497180"/>
          </a:xfrm>
          <a:prstGeom prst="rect">
            <a:avLst/>
          </a:prstGeom>
          <a:noFill/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72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520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35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6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4B4D-23CC-F8FE-162E-5F586FC27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Want to be in admin?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3B619-0C6A-C391-4DF9-E6A7D58F19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317622"/>
            <a:ext cx="10722135" cy="4765679"/>
          </a:xfrm>
        </p:spPr>
        <p:txBody>
          <a:bodyPr>
            <a:normAutofit/>
          </a:bodyPr>
          <a:lstStyle/>
          <a:p>
            <a:r>
              <a:rPr lang="en-US" sz="3600" dirty="0"/>
              <a:t>Test your ability by being a department chair.</a:t>
            </a:r>
          </a:p>
          <a:p>
            <a:r>
              <a:rPr lang="en-US" sz="3600" dirty="0"/>
              <a:t>Leadership training opportunities. </a:t>
            </a:r>
          </a:p>
          <a:p>
            <a:r>
              <a:rPr lang="en-US" sz="3600" dirty="0"/>
              <a:t>Mentors.</a:t>
            </a:r>
          </a:p>
          <a:p>
            <a:r>
              <a:rPr lang="en-US" sz="3600" dirty="0"/>
              <a:t>Read the job postings! </a:t>
            </a:r>
          </a:p>
          <a:p>
            <a:pPr lvl="1"/>
            <a:r>
              <a:rPr lang="en-US" sz="2800" dirty="0"/>
              <a:t>For example, </a:t>
            </a:r>
            <a:r>
              <a:rPr lang="en-US" sz="2800" dirty="0">
                <a:hlinkClick r:id="rId2"/>
              </a:rPr>
              <a:t>http://www.HigherEdJobs.com</a:t>
            </a:r>
            <a:r>
              <a:rPr lang="en-US" sz="2800" dirty="0"/>
              <a:t> </a:t>
            </a:r>
          </a:p>
          <a:p>
            <a:r>
              <a:rPr lang="en-US" sz="3600" dirty="0"/>
              <a:t>Consider moving to another institution.</a:t>
            </a:r>
          </a:p>
          <a:p>
            <a:pPr lvl="1"/>
            <a:r>
              <a:rPr lang="en-US" sz="2800" dirty="0"/>
              <a:t>Do you want to manage your old colleagues as their boss?</a:t>
            </a:r>
          </a:p>
          <a:p>
            <a:pPr lvl="1"/>
            <a:r>
              <a:rPr lang="en-US" sz="2800" dirty="0"/>
              <a:t>Know your IFO contract rights. </a:t>
            </a:r>
          </a:p>
        </p:txBody>
      </p:sp>
    </p:spTree>
    <p:extLst>
      <p:ext uri="{BB962C8B-B14F-4D97-AF65-F5344CB8AC3E}">
        <p14:creationId xmlns:p14="http://schemas.microsoft.com/office/powerpoint/2010/main" val="31366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E2EE-305E-CE98-F816-DF15E431B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FB999-067E-E274-1A3A-DAD18858F1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317622"/>
            <a:ext cx="10722135" cy="4765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Being an academic leader is fulfilling if you can…</a:t>
            </a:r>
          </a:p>
          <a:p>
            <a:r>
              <a:rPr lang="en-US" sz="3600" dirty="0"/>
              <a:t>manage,</a:t>
            </a:r>
          </a:p>
          <a:p>
            <a:r>
              <a:rPr lang="en-US" sz="3600" dirty="0"/>
              <a:t>lead, and</a:t>
            </a:r>
          </a:p>
          <a:p>
            <a:r>
              <a:rPr lang="en-US" sz="3600" dirty="0"/>
              <a:t>find satisfaction and purpose. 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Challenges? They are solvable and your career is worth the effort.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03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23C58-F018-FB41-91B5-0E4FFFA17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7" y="894"/>
            <a:ext cx="5277063" cy="6856215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D66CB974-08D6-E940-98A3-2E6A45233B28}"/>
              </a:ext>
            </a:extLst>
          </p:cNvPr>
          <p:cNvSpPr txBox="1">
            <a:spLocks/>
          </p:cNvSpPr>
          <p:nvPr/>
        </p:nvSpPr>
        <p:spPr>
          <a:xfrm>
            <a:off x="971071" y="837717"/>
            <a:ext cx="3512223" cy="25912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0949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799" dirty="0"/>
              <a:t>Thank You</a:t>
            </a:r>
          </a:p>
          <a:p>
            <a:pPr algn="ctr"/>
            <a:endParaRPr lang="en-US" sz="4799" dirty="0"/>
          </a:p>
          <a:p>
            <a:pPr algn="ctr"/>
            <a:endParaRPr lang="en-US" sz="1999" dirty="0"/>
          </a:p>
          <a:p>
            <a:pPr algn="ctr"/>
            <a:r>
              <a:rPr lang="en-US" sz="1999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Ben.weng@minneapolis.edu</a:t>
            </a:r>
            <a:br>
              <a:rPr lang="en-US" sz="1999" dirty="0"/>
            </a:br>
            <a:r>
              <a:rPr lang="en-US" sz="1999" dirty="0"/>
              <a:t> </a:t>
            </a:r>
          </a:p>
          <a:p>
            <a:pPr algn="ctr"/>
            <a:r>
              <a:rPr lang="en-US" sz="1999" dirty="0"/>
              <a:t>Download the PPT presentation at:</a:t>
            </a:r>
          </a:p>
        </p:txBody>
      </p:sp>
      <p:pic>
        <p:nvPicPr>
          <p:cNvPr id="6" name="Picture 5" descr="Helland Center building">
            <a:extLst>
              <a:ext uri="{FF2B5EF4-FFF2-40B4-BE49-F238E27FC236}">
                <a16:creationId xmlns:a16="http://schemas.microsoft.com/office/drawing/2014/main" id="{DD3FF8B9-F02C-AB42-A57F-9E53CB1705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8650" y="893"/>
            <a:ext cx="6954007" cy="6856214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375C865-DF71-E389-B901-1172B07B6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4" y="3535108"/>
            <a:ext cx="2856756" cy="285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5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8F23-93B8-42C2-8385-5BD47CD06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DCF2A-57FA-0789-F9EF-93732B3273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317622"/>
            <a:ext cx="10722135" cy="47656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 is “endlessly optimistic”, so please take the following presentation with a grain of salt… </a:t>
            </a:r>
          </a:p>
        </p:txBody>
      </p:sp>
    </p:spTree>
    <p:extLst>
      <p:ext uri="{BB962C8B-B14F-4D97-AF65-F5344CB8AC3E}">
        <p14:creationId xmlns:p14="http://schemas.microsoft.com/office/powerpoint/2010/main" val="407158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3A69C-4BBB-901A-88F9-9557B29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chronicle of Ben’s time in the US	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B5BC34-6520-737B-CFAD-793D4D48FBB1}"/>
              </a:ext>
            </a:extLst>
          </p:cNvPr>
          <p:cNvSpPr/>
          <p:nvPr/>
        </p:nvSpPr>
        <p:spPr>
          <a:xfrm>
            <a:off x="927919" y="3033907"/>
            <a:ext cx="10722135" cy="257784"/>
          </a:xfrm>
          <a:prstGeom prst="right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1E78BAD2-3F3F-92BE-D522-AD786E9D0CE5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H="1">
            <a:off x="1056349" y="3243198"/>
            <a:ext cx="140115" cy="1572725"/>
          </a:xfrm>
          <a:prstGeom prst="bentConnector4">
            <a:avLst>
              <a:gd name="adj1" fmla="val -163152"/>
              <a:gd name="adj2" fmla="val 60274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1C93DE2-7A6C-77D8-2D8C-40746A4387D6}"/>
              </a:ext>
            </a:extLst>
          </p:cNvPr>
          <p:cNvSpPr txBox="1"/>
          <p:nvPr/>
        </p:nvSpPr>
        <p:spPr>
          <a:xfrm>
            <a:off x="857250" y="2664575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1998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2812D0-0DC2-88F6-8511-83D2C2ED1D5E}"/>
              </a:ext>
            </a:extLst>
          </p:cNvPr>
          <p:cNvCxnSpPr/>
          <p:nvPr/>
        </p:nvCxnSpPr>
        <p:spPr>
          <a:xfrm>
            <a:off x="1196462" y="2977718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290D082-5A68-B5B6-C5FA-A064B272C2E7}"/>
              </a:ext>
            </a:extLst>
          </p:cNvPr>
          <p:cNvSpPr txBox="1"/>
          <p:nvPr/>
        </p:nvSpPr>
        <p:spPr>
          <a:xfrm>
            <a:off x="1056350" y="4492756"/>
            <a:ext cx="192908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Hello America and U of M!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5D1DF-8CCC-D93C-C1FB-B5E9280F945F}"/>
              </a:ext>
            </a:extLst>
          </p:cNvPr>
          <p:cNvSpPr txBox="1"/>
          <p:nvPr/>
        </p:nvSpPr>
        <p:spPr>
          <a:xfrm>
            <a:off x="2917108" y="2660859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2005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C56D9B-1A9F-2280-65C4-527C835BF7D3}"/>
              </a:ext>
            </a:extLst>
          </p:cNvPr>
          <p:cNvCxnSpPr/>
          <p:nvPr/>
        </p:nvCxnSpPr>
        <p:spPr>
          <a:xfrm>
            <a:off x="3256320" y="2977717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4EDB9810-CB29-89E5-FCCA-0551971635A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02251" y="4220129"/>
            <a:ext cx="2152567" cy="155570"/>
          </a:xfrm>
          <a:prstGeom prst="bentConnector3">
            <a:avLst>
              <a:gd name="adj1" fmla="val 84388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9AAF596-18A0-5CF0-9E2B-D59E8EE1C7E2}"/>
              </a:ext>
            </a:extLst>
          </p:cNvPr>
          <p:cNvSpPr txBox="1"/>
          <p:nvPr/>
        </p:nvSpPr>
        <p:spPr>
          <a:xfrm>
            <a:off x="1056351" y="5374198"/>
            <a:ext cx="3714133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Graduated.</a:t>
            </a:r>
          </a:p>
          <a:p>
            <a:r>
              <a:rPr lang="en-US" dirty="0"/>
              <a:t>Moved to NJ for first tenure-track job.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5020E6-5589-EBC3-A6F3-4E3984D1E495}"/>
              </a:ext>
            </a:extLst>
          </p:cNvPr>
          <p:cNvSpPr txBox="1"/>
          <p:nvPr/>
        </p:nvSpPr>
        <p:spPr>
          <a:xfrm>
            <a:off x="3934745" y="2654087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2008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84D1AA0-EC70-53B8-F98E-12ECB889819F}"/>
              </a:ext>
            </a:extLst>
          </p:cNvPr>
          <p:cNvCxnSpPr/>
          <p:nvPr/>
        </p:nvCxnSpPr>
        <p:spPr>
          <a:xfrm>
            <a:off x="4269039" y="2977717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7711947-0BD4-DA8A-4EDE-2E729D39BDBB}"/>
              </a:ext>
            </a:extLst>
          </p:cNvPr>
          <p:cNvCxnSpPr>
            <a:cxnSpLocks/>
            <a:stCxn id="31" idx="3"/>
          </p:cNvCxnSpPr>
          <p:nvPr/>
        </p:nvCxnSpPr>
        <p:spPr>
          <a:xfrm flipH="1" flipV="1">
            <a:off x="4269041" y="3221630"/>
            <a:ext cx="425526" cy="1588500"/>
          </a:xfrm>
          <a:prstGeom prst="bentConnector4">
            <a:avLst>
              <a:gd name="adj1" fmla="val -53722"/>
              <a:gd name="adj2" fmla="val 8073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ED26C8E-AEAB-1BC4-F77B-703082A85658}"/>
              </a:ext>
            </a:extLst>
          </p:cNvPr>
          <p:cNvSpPr txBox="1"/>
          <p:nvPr/>
        </p:nvSpPr>
        <p:spPr>
          <a:xfrm>
            <a:off x="3256320" y="4486964"/>
            <a:ext cx="1438247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Joined Metro 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1E5297-7E19-1782-2901-2E7C44535C5F}"/>
              </a:ext>
            </a:extLst>
          </p:cNvPr>
          <p:cNvSpPr txBox="1"/>
          <p:nvPr/>
        </p:nvSpPr>
        <p:spPr>
          <a:xfrm>
            <a:off x="5879104" y="2660859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739A38-C61C-F354-0D2C-D4D84101CC0A}"/>
              </a:ext>
            </a:extLst>
          </p:cNvPr>
          <p:cNvCxnSpPr/>
          <p:nvPr/>
        </p:nvCxnSpPr>
        <p:spPr>
          <a:xfrm>
            <a:off x="6205407" y="2977717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F52120E-F79E-9AB1-002E-A1B95C91434A}"/>
              </a:ext>
            </a:extLst>
          </p:cNvPr>
          <p:cNvCxnSpPr>
            <a:cxnSpLocks/>
            <a:stCxn id="40" idx="3"/>
          </p:cNvCxnSpPr>
          <p:nvPr/>
        </p:nvCxnSpPr>
        <p:spPr>
          <a:xfrm flipH="1" flipV="1">
            <a:off x="6205407" y="3237000"/>
            <a:ext cx="73113" cy="923017"/>
          </a:xfrm>
          <a:prstGeom prst="bentConnector4">
            <a:avLst>
              <a:gd name="adj1" fmla="val -312667"/>
              <a:gd name="adj2" fmla="val 60003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635B55C-E5DD-2209-2A4D-A96A44619F88}"/>
              </a:ext>
            </a:extLst>
          </p:cNvPr>
          <p:cNvSpPr txBox="1"/>
          <p:nvPr/>
        </p:nvSpPr>
        <p:spPr>
          <a:xfrm>
            <a:off x="5105080" y="3975351"/>
            <a:ext cx="117344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Tenured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6F3BD4-6F9B-88D7-D3DA-D7BC794D94FD}"/>
              </a:ext>
            </a:extLst>
          </p:cNvPr>
          <p:cNvSpPr txBox="1"/>
          <p:nvPr/>
        </p:nvSpPr>
        <p:spPr>
          <a:xfrm>
            <a:off x="6481007" y="2654087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3B97926-7A6A-A8BE-EF21-61885F3C6FB1}"/>
              </a:ext>
            </a:extLst>
          </p:cNvPr>
          <p:cNvCxnSpPr/>
          <p:nvPr/>
        </p:nvCxnSpPr>
        <p:spPr>
          <a:xfrm>
            <a:off x="6806723" y="2971529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24653D1D-125C-2435-B37D-2D64CD45299A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6248827" y="3215841"/>
            <a:ext cx="566667" cy="1455789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E32CC0F-1F7D-8DD7-D798-9ADBBF37021B}"/>
              </a:ext>
            </a:extLst>
          </p:cNvPr>
          <p:cNvSpPr txBox="1"/>
          <p:nvPr/>
        </p:nvSpPr>
        <p:spPr>
          <a:xfrm>
            <a:off x="5067377" y="4486964"/>
            <a:ext cx="1181450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Promoted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E9E639-F8C9-471C-3CB9-5E5A75794E34}"/>
              </a:ext>
            </a:extLst>
          </p:cNvPr>
          <p:cNvSpPr txBox="1"/>
          <p:nvPr/>
        </p:nvSpPr>
        <p:spPr>
          <a:xfrm>
            <a:off x="7068826" y="2660859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BDE3F5-9D2F-261F-0910-5967D6965FB3}"/>
              </a:ext>
            </a:extLst>
          </p:cNvPr>
          <p:cNvCxnSpPr/>
          <p:nvPr/>
        </p:nvCxnSpPr>
        <p:spPr>
          <a:xfrm>
            <a:off x="7408038" y="2971529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2E96893-F0E6-F2E3-1A11-9A305607D4A5}"/>
              </a:ext>
            </a:extLst>
          </p:cNvPr>
          <p:cNvCxnSpPr>
            <a:cxnSpLocks/>
            <a:stCxn id="51" idx="3"/>
          </p:cNvCxnSpPr>
          <p:nvPr/>
        </p:nvCxnSpPr>
        <p:spPr>
          <a:xfrm flipH="1" flipV="1">
            <a:off x="7396950" y="3237001"/>
            <a:ext cx="724493" cy="2460363"/>
          </a:xfrm>
          <a:prstGeom prst="bentConnector4">
            <a:avLst>
              <a:gd name="adj1" fmla="val -61410"/>
              <a:gd name="adj2" fmla="val 86939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9822038-D931-81A6-0EF5-5E014241FF32}"/>
              </a:ext>
            </a:extLst>
          </p:cNvPr>
          <p:cNvSpPr txBox="1"/>
          <p:nvPr/>
        </p:nvSpPr>
        <p:spPr>
          <a:xfrm>
            <a:off x="6249882" y="5374198"/>
            <a:ext cx="187156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Math Department Chair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987B718-4473-BACC-A209-B7DB1AD1E13C}"/>
              </a:ext>
            </a:extLst>
          </p:cNvPr>
          <p:cNvSpPr txBox="1"/>
          <p:nvPr/>
        </p:nvSpPr>
        <p:spPr>
          <a:xfrm>
            <a:off x="8413759" y="2654087"/>
            <a:ext cx="6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0673E3-5CA1-2094-A73B-40E35D03E56D}"/>
              </a:ext>
            </a:extLst>
          </p:cNvPr>
          <p:cNvCxnSpPr/>
          <p:nvPr/>
        </p:nvCxnSpPr>
        <p:spPr>
          <a:xfrm>
            <a:off x="8752971" y="2971529"/>
            <a:ext cx="0" cy="53094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4338246-EA29-1223-B060-37A71B913B6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34828" y="3855146"/>
            <a:ext cx="2130023" cy="893732"/>
          </a:xfrm>
          <a:prstGeom prst="bentConnector3">
            <a:avLst>
              <a:gd name="adj1" fmla="val 86285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A39256E-74F7-A9AA-94C2-6E746FC43E1F}"/>
              </a:ext>
            </a:extLst>
          </p:cNvPr>
          <p:cNvSpPr txBox="1"/>
          <p:nvPr/>
        </p:nvSpPr>
        <p:spPr>
          <a:xfrm>
            <a:off x="9268511" y="5374197"/>
            <a:ext cx="2145144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STEM Dean at</a:t>
            </a:r>
          </a:p>
          <a:p>
            <a:r>
              <a:rPr lang="en-US" dirty="0"/>
              <a:t>Minneapolis College</a:t>
            </a:r>
          </a:p>
        </p:txBody>
      </p: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6DA65713-FD13-08D7-AC1C-42C91BFC8B0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52479" y="3306968"/>
            <a:ext cx="759508" cy="577259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C902A788-7867-4768-91FA-A374E462262F}"/>
              </a:ext>
            </a:extLst>
          </p:cNvPr>
          <p:cNvSpPr txBox="1"/>
          <p:nvPr/>
        </p:nvSpPr>
        <p:spPr>
          <a:xfrm>
            <a:off x="1043512" y="3984926"/>
            <a:ext cx="1939843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Wife and first child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551E9C-5C0C-BB7D-FB25-2AEBEF06827B}"/>
              </a:ext>
            </a:extLst>
          </p:cNvPr>
          <p:cNvSpPr txBox="1"/>
          <p:nvPr/>
        </p:nvSpPr>
        <p:spPr>
          <a:xfrm>
            <a:off x="3267712" y="3968087"/>
            <a:ext cx="143824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Second child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80373239-DC09-C134-A362-805AE74C662E}"/>
              </a:ext>
            </a:extLst>
          </p:cNvPr>
          <p:cNvCxnSpPr>
            <a:cxnSpLocks/>
            <a:stCxn id="72" idx="0"/>
          </p:cNvCxnSpPr>
          <p:nvPr/>
        </p:nvCxnSpPr>
        <p:spPr>
          <a:xfrm rot="16200000" flipV="1">
            <a:off x="3385896" y="3367147"/>
            <a:ext cx="757259" cy="44462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A30ACE71-930B-1B21-9AB7-E60A7C0E2554}"/>
              </a:ext>
            </a:extLst>
          </p:cNvPr>
          <p:cNvSpPr txBox="1"/>
          <p:nvPr/>
        </p:nvSpPr>
        <p:spPr>
          <a:xfrm>
            <a:off x="7028161" y="3971052"/>
            <a:ext cx="1438180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Third child</a:t>
            </a:r>
          </a:p>
        </p:txBody>
      </p: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EDF62045-3A96-2F3C-7D5E-9AA9EE723846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73021" y="3398443"/>
            <a:ext cx="678632" cy="41195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08E93AAA-AFE1-564C-5CC2-91016A0E5FC2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302410" y="1889763"/>
            <a:ext cx="347147" cy="1252483"/>
          </a:xfrm>
          <a:prstGeom prst="bentConnector4">
            <a:avLst>
              <a:gd name="adj1" fmla="val -65851"/>
              <a:gd name="adj2" fmla="val 62901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4E8BC795-278F-61EA-C4CE-A8AE2E6D5941}"/>
              </a:ext>
            </a:extLst>
          </p:cNvPr>
          <p:cNvSpPr txBox="1"/>
          <p:nvPr/>
        </p:nvSpPr>
        <p:spPr>
          <a:xfrm>
            <a:off x="5302411" y="1558492"/>
            <a:ext cx="2612457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Permanent residency (green card) awarded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98DD132-60CB-2B99-0B2F-4913D597CA2B}"/>
              </a:ext>
            </a:extLst>
          </p:cNvPr>
          <p:cNvSpPr txBox="1"/>
          <p:nvPr/>
        </p:nvSpPr>
        <p:spPr>
          <a:xfrm>
            <a:off x="1372170" y="1860163"/>
            <a:ext cx="155439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Sep. </a:t>
            </a:r>
            <a:r>
              <a:rPr lang="en-US"/>
              <a:t>11, </a:t>
            </a:r>
            <a:r>
              <a:rPr lang="en-US" dirty="0"/>
              <a:t>2001</a:t>
            </a:r>
          </a:p>
        </p:txBody>
      </p: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336731C4-7B8A-4EA8-8BCB-B9ECB16B61A3}"/>
              </a:ext>
            </a:extLst>
          </p:cNvPr>
          <p:cNvCxnSpPr>
            <a:cxnSpLocks/>
            <a:stCxn id="94" idx="2"/>
          </p:cNvCxnSpPr>
          <p:nvPr/>
        </p:nvCxnSpPr>
        <p:spPr>
          <a:xfrm rot="5400000">
            <a:off x="1475173" y="2417106"/>
            <a:ext cx="861809" cy="486586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094EC302-19BE-42EF-A8B8-E7BA9056B7D8}"/>
              </a:ext>
            </a:extLst>
          </p:cNvPr>
          <p:cNvSpPr txBox="1"/>
          <p:nvPr/>
        </p:nvSpPr>
        <p:spPr>
          <a:xfrm>
            <a:off x="3280067" y="1863191"/>
            <a:ext cx="120173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Recession</a:t>
            </a: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71953C8D-B9E0-6344-04DC-AEEE77759CCE}"/>
              </a:ext>
            </a:extLst>
          </p:cNvPr>
          <p:cNvCxnSpPr>
            <a:cxnSpLocks/>
            <a:stCxn id="99" idx="2"/>
            <a:endCxn id="27" idx="2"/>
          </p:cNvCxnSpPr>
          <p:nvPr/>
        </p:nvCxnSpPr>
        <p:spPr>
          <a:xfrm rot="16200000" flipH="1">
            <a:off x="3681999" y="2431460"/>
            <a:ext cx="790896" cy="393022"/>
          </a:xfrm>
          <a:prstGeom prst="bentConnector3">
            <a:avLst>
              <a:gd name="adj1" fmla="val 51827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25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6" grpId="0" animBg="1"/>
      <p:bldP spid="17" grpId="0"/>
      <p:bldP spid="20" grpId="0" animBg="1"/>
      <p:bldP spid="27" grpId="0"/>
      <p:bldP spid="31" grpId="0" animBg="1"/>
      <p:bldP spid="36" grpId="0"/>
      <p:bldP spid="40" grpId="0" animBg="1"/>
      <p:bldP spid="42" grpId="0"/>
      <p:bldP spid="46" grpId="0" animBg="1"/>
      <p:bldP spid="47" grpId="0"/>
      <p:bldP spid="51" grpId="0" animBg="1"/>
      <p:bldP spid="53" grpId="0"/>
      <p:bldP spid="57" grpId="0" animBg="1"/>
      <p:bldP spid="66" grpId="0" animBg="1"/>
      <p:bldP spid="72" grpId="0" animBg="1"/>
      <p:bldP spid="83" grpId="0" animBg="1"/>
      <p:bldP spid="90" grpId="0" animBg="1"/>
      <p:bldP spid="94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89CF-59F3-048B-5CE7-699E28090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dean? An administrator or a manager?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EC6CE-0BCA-B459-DACA-3A5144BA0E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447800"/>
            <a:ext cx="10722135" cy="4635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Both, but much more. I prefer the term </a:t>
            </a:r>
            <a:r>
              <a:rPr lang="en-US" i="1" dirty="0">
                <a:solidFill>
                  <a:srgbClr val="FF0000"/>
                </a:solidFill>
              </a:rPr>
              <a:t>academic leader</a:t>
            </a:r>
            <a:r>
              <a:rPr lang="en-US" i="1" dirty="0"/>
              <a:t>.</a:t>
            </a:r>
          </a:p>
          <a:p>
            <a:pPr lvl="1"/>
            <a:r>
              <a:rPr lang="en-US" u="sng" dirty="0"/>
              <a:t>Administrators</a:t>
            </a:r>
            <a:r>
              <a:rPr lang="en-US" dirty="0"/>
              <a:t> are for those who need their services administered.</a:t>
            </a:r>
          </a:p>
          <a:p>
            <a:pPr lvl="1"/>
            <a:r>
              <a:rPr lang="en-US" u="sng" dirty="0"/>
              <a:t>Managers</a:t>
            </a:r>
            <a:r>
              <a:rPr lang="en-US" dirty="0"/>
              <a:t> are for those who need to managed.</a:t>
            </a:r>
          </a:p>
          <a:p>
            <a:pPr lvl="1"/>
            <a:r>
              <a:rPr lang="en-US" u="sng" dirty="0"/>
              <a:t>Leaders</a:t>
            </a:r>
            <a:r>
              <a:rPr lang="en-US" dirty="0"/>
              <a:t> are for groups (of professionals) who aspire to accomplish something together.  </a:t>
            </a:r>
          </a:p>
        </p:txBody>
      </p:sp>
    </p:spTree>
    <p:extLst>
      <p:ext uri="{BB962C8B-B14F-4D97-AF65-F5344CB8AC3E}">
        <p14:creationId xmlns:p14="http://schemas.microsoft.com/office/powerpoint/2010/main" val="467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829F-F474-2F11-C304-2ED707E99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deans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EBCC-A15A-9DF3-10AF-ECEDAA7AFF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49" y="1317622"/>
            <a:ext cx="11236779" cy="5142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Ben does all kinds of everything OUTSIDE of the classroom.</a:t>
            </a:r>
          </a:p>
          <a:p>
            <a:r>
              <a:rPr lang="en-US" sz="3000" b="1" dirty="0"/>
              <a:t>Management</a:t>
            </a:r>
            <a:r>
              <a:rPr lang="en-US" sz="3000" dirty="0"/>
              <a:t>. Budget. Employees. Policies and procedures.</a:t>
            </a:r>
          </a:p>
          <a:p>
            <a:r>
              <a:rPr lang="en-US" sz="3000" b="1" dirty="0"/>
              <a:t>Programming. </a:t>
            </a:r>
            <a:r>
              <a:rPr lang="en-US" sz="3000" dirty="0"/>
              <a:t>Departments and programs.</a:t>
            </a:r>
          </a:p>
          <a:p>
            <a:r>
              <a:rPr lang="en-US" sz="3000" b="1" dirty="0"/>
              <a:t>Collaboration</a:t>
            </a:r>
            <a:r>
              <a:rPr lang="en-US" sz="3000" dirty="0"/>
              <a:t>. Transfer partners. Industry partners. SA. ARC. Registrar. Advisors. Career Services. </a:t>
            </a:r>
            <a:r>
              <a:rPr lang="en-US" sz="3000"/>
              <a:t>K-12 districts</a:t>
            </a:r>
            <a:r>
              <a:rPr lang="en-US" sz="3000" dirty="0"/>
              <a:t>. Etc.</a:t>
            </a:r>
          </a:p>
          <a:p>
            <a:r>
              <a:rPr lang="en-US" sz="3000" b="1" dirty="0"/>
              <a:t>Outreach.</a:t>
            </a:r>
            <a:r>
              <a:rPr lang="en-US" sz="3000" dirty="0"/>
              <a:t> Local and national organizations.</a:t>
            </a:r>
          </a:p>
          <a:p>
            <a:r>
              <a:rPr lang="en-US" sz="3000" b="1" dirty="0"/>
              <a:t>Missions and strategic goals.</a:t>
            </a:r>
            <a:r>
              <a:rPr lang="en-US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17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1829F-F474-2F11-C304-2ED707E99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17490"/>
            <a:ext cx="10722135" cy="1151336"/>
          </a:xfrm>
        </p:spPr>
        <p:txBody>
          <a:bodyPr>
            <a:normAutofit/>
          </a:bodyPr>
          <a:lstStyle/>
          <a:p>
            <a:r>
              <a:rPr lang="en-US" sz="4400" dirty="0"/>
              <a:t>Ben’s evolution on the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0EBCC-A15A-9DF3-10AF-ECEDAA7AFF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317622"/>
            <a:ext cx="10722135" cy="51421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And how he considers his deanship…</a:t>
            </a:r>
          </a:p>
          <a:p>
            <a:r>
              <a:rPr lang="en-US" b="1" dirty="0"/>
              <a:t>2017-2018</a:t>
            </a:r>
            <a:r>
              <a:rPr lang="en-US" b="1"/>
              <a:t>. </a:t>
            </a:r>
            <a:r>
              <a:rPr lang="en-US"/>
              <a:t>Providing </a:t>
            </a:r>
            <a:r>
              <a:rPr lang="en-US" dirty="0"/>
              <a:t>a valuable service. (Manager)</a:t>
            </a:r>
          </a:p>
          <a:p>
            <a:r>
              <a:rPr lang="en-US" b="1" dirty="0"/>
              <a:t>2018-2021</a:t>
            </a:r>
            <a:r>
              <a:rPr lang="en-US" dirty="0"/>
              <a:t>. Building a great team and leading it. (Leader)</a:t>
            </a:r>
          </a:p>
          <a:p>
            <a:pPr lvl="1"/>
            <a:r>
              <a:rPr lang="en-US" dirty="0"/>
              <a:t>Example: Quick conversion and adaptation during COVID.</a:t>
            </a:r>
          </a:p>
          <a:p>
            <a:r>
              <a:rPr lang="en-US" b="1" dirty="0"/>
              <a:t>2021-2024.</a:t>
            </a:r>
            <a:r>
              <a:rPr lang="en-US" dirty="0"/>
              <a:t> Pursuing goals with the resources I don’t possess as faculty. (Visionary)</a:t>
            </a:r>
          </a:p>
          <a:p>
            <a:pPr lvl="1"/>
            <a:r>
              <a:rPr lang="en-US" dirty="0"/>
              <a:t>Example: The creation of Math for Social Justice course.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0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4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4079-2AC4-5816-CD1C-42479019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30629"/>
            <a:ext cx="10722135" cy="837976"/>
          </a:xfrm>
        </p:spPr>
        <p:txBody>
          <a:bodyPr>
            <a:normAutofit/>
          </a:bodyPr>
          <a:lstStyle/>
          <a:p>
            <a:r>
              <a:rPr lang="en-US" sz="4400" dirty="0"/>
              <a:t>Ten Challenges for Deans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57B4D-677A-8760-E31B-F3CBC1E87E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7250" y="1208315"/>
            <a:ext cx="10722135" cy="5212444"/>
          </a:xfrm>
        </p:spPr>
        <p:txBody>
          <a:bodyPr>
            <a:normAutofit fontScale="85000" lnSpcReduction="20000"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(List generated by AI)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Underrepresentation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Stereotyping and Bias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Navigating Institutional Politics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Mentorship and Networking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Diversity and Inclusion Initiatives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Microaggressions and Discrimination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Balancing Personal and Professional Identities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Addressing Equity and Access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strike="sngStrike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Wellbeing</a:t>
            </a:r>
          </a:p>
          <a:p>
            <a:pPr marL="742950" lvl="0" indent="-742950">
              <a:lnSpc>
                <a:spcPct val="107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4000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Intersectionality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96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753</Words>
  <Application>Microsoft Office PowerPoint</Application>
  <PresentationFormat>Custom</PresentationFormat>
  <Paragraphs>162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Arabic Typesetting</vt:lpstr>
      <vt:lpstr>Arial</vt:lpstr>
      <vt:lpstr>Calibri</vt:lpstr>
      <vt:lpstr>Office Theme</vt:lpstr>
      <vt:lpstr>From faculty to higher ed administration  A Taiwanese mathematician's journey  Ben Weng</vt:lpstr>
      <vt:lpstr>Disclaimer</vt:lpstr>
      <vt:lpstr>A chronicle of Ben’s time in the US </vt:lpstr>
      <vt:lpstr>What’s a dean? An administrator or a manager? </vt:lpstr>
      <vt:lpstr>What do deans do?</vt:lpstr>
      <vt:lpstr>Ben’s evolution on the job</vt:lpstr>
      <vt:lpstr>Ten Challenges for Deans of Color</vt:lpstr>
      <vt:lpstr>Ten Challenges for Deans of Color</vt:lpstr>
      <vt:lpstr>Ten Challenges for Deans of Color</vt:lpstr>
      <vt:lpstr>Ten Challenges for Deans of Color</vt:lpstr>
      <vt:lpstr>Ten Challenges for Deans of Color</vt:lpstr>
      <vt:lpstr>Ten Challenges for Deans of Color</vt:lpstr>
      <vt:lpstr>Ten Challenges for Deans of Color</vt:lpstr>
      <vt:lpstr>Ten Challenges for Deans of Color</vt:lpstr>
      <vt:lpstr>Want to be in admin? 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Vorhees</dc:creator>
  <cp:lastModifiedBy>Weng, Ben</cp:lastModifiedBy>
  <cp:revision>3</cp:revision>
  <dcterms:created xsi:type="dcterms:W3CDTF">2013-12-23T14:45:54Z</dcterms:created>
  <dcterms:modified xsi:type="dcterms:W3CDTF">2024-02-26T18:56:45Z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0x010100640EE0CEFE44C0409DBC7A73AB012476</vt:lpwstr>
  </property>
</Properties>
</file>